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78"/>
  </p:notesMasterIdLst>
  <p:sldIdLst>
    <p:sldId id="773" r:id="rId2"/>
    <p:sldId id="774" r:id="rId3"/>
    <p:sldId id="544" r:id="rId4"/>
    <p:sldId id="781" r:id="rId5"/>
    <p:sldId id="825" r:id="rId6"/>
    <p:sldId id="772" r:id="rId7"/>
    <p:sldId id="778" r:id="rId8"/>
    <p:sldId id="786" r:id="rId9"/>
    <p:sldId id="787" r:id="rId10"/>
    <p:sldId id="788" r:id="rId11"/>
    <p:sldId id="789" r:id="rId12"/>
    <p:sldId id="808" r:id="rId13"/>
    <p:sldId id="790" r:id="rId14"/>
    <p:sldId id="791" r:id="rId15"/>
    <p:sldId id="775" r:id="rId16"/>
    <p:sldId id="776" r:id="rId17"/>
    <p:sldId id="777" r:id="rId18"/>
    <p:sldId id="288" r:id="rId19"/>
    <p:sldId id="292" r:id="rId20"/>
    <p:sldId id="296" r:id="rId21"/>
    <p:sldId id="297" r:id="rId22"/>
    <p:sldId id="298" r:id="rId23"/>
    <p:sldId id="299" r:id="rId24"/>
    <p:sldId id="304" r:id="rId25"/>
    <p:sldId id="306" r:id="rId26"/>
    <p:sldId id="782" r:id="rId27"/>
    <p:sldId id="796" r:id="rId28"/>
    <p:sldId id="785" r:id="rId29"/>
    <p:sldId id="798" r:id="rId30"/>
    <p:sldId id="797" r:id="rId31"/>
    <p:sldId id="799" r:id="rId32"/>
    <p:sldId id="800" r:id="rId33"/>
    <p:sldId id="792" r:id="rId34"/>
    <p:sldId id="809" r:id="rId35"/>
    <p:sldId id="801" r:id="rId36"/>
    <p:sldId id="802" r:id="rId37"/>
    <p:sldId id="793" r:id="rId38"/>
    <p:sldId id="795" r:id="rId39"/>
    <p:sldId id="803" r:id="rId40"/>
    <p:sldId id="804" r:id="rId41"/>
    <p:sldId id="805" r:id="rId42"/>
    <p:sldId id="806" r:id="rId43"/>
    <p:sldId id="807" r:id="rId44"/>
    <p:sldId id="810" r:id="rId45"/>
    <p:sldId id="811" r:id="rId46"/>
    <p:sldId id="812" r:id="rId47"/>
    <p:sldId id="813" r:id="rId48"/>
    <p:sldId id="814" r:id="rId49"/>
    <p:sldId id="815" r:id="rId50"/>
    <p:sldId id="816" r:id="rId51"/>
    <p:sldId id="817" r:id="rId52"/>
    <p:sldId id="818" r:id="rId53"/>
    <p:sldId id="819" r:id="rId54"/>
    <p:sldId id="820" r:id="rId55"/>
    <p:sldId id="821" r:id="rId56"/>
    <p:sldId id="822" r:id="rId57"/>
    <p:sldId id="823" r:id="rId58"/>
    <p:sldId id="824" r:id="rId59"/>
    <p:sldId id="826" r:id="rId60"/>
    <p:sldId id="783" r:id="rId61"/>
    <p:sldId id="827" r:id="rId62"/>
    <p:sldId id="828" r:id="rId63"/>
    <p:sldId id="829" r:id="rId64"/>
    <p:sldId id="832" r:id="rId65"/>
    <p:sldId id="833" r:id="rId66"/>
    <p:sldId id="834" r:id="rId67"/>
    <p:sldId id="835" r:id="rId68"/>
    <p:sldId id="779" r:id="rId69"/>
    <p:sldId id="831" r:id="rId70"/>
    <p:sldId id="838" r:id="rId71"/>
    <p:sldId id="780" r:id="rId72"/>
    <p:sldId id="839" r:id="rId73"/>
    <p:sldId id="837" r:id="rId74"/>
    <p:sldId id="840" r:id="rId75"/>
    <p:sldId id="841" r:id="rId76"/>
    <p:sldId id="830"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C439E0-44A3-4D9F-9B39-918EA31DE125}">
          <p14:sldIdLst>
            <p14:sldId id="773"/>
            <p14:sldId id="774"/>
            <p14:sldId id="544"/>
            <p14:sldId id="781"/>
            <p14:sldId id="825"/>
          </p14:sldIdLst>
        </p14:section>
        <p14:section name="Comprendre Git" id="{D7533700-BF47-438E-A816-DA0B594B38A1}">
          <p14:sldIdLst>
            <p14:sldId id="772"/>
            <p14:sldId id="778"/>
            <p14:sldId id="786"/>
            <p14:sldId id="787"/>
            <p14:sldId id="788"/>
            <p14:sldId id="789"/>
            <p14:sldId id="808"/>
            <p14:sldId id="790"/>
            <p14:sldId id="791"/>
            <p14:sldId id="775"/>
            <p14:sldId id="776"/>
            <p14:sldId id="777"/>
            <p14:sldId id="288"/>
            <p14:sldId id="292"/>
            <p14:sldId id="296"/>
            <p14:sldId id="297"/>
            <p14:sldId id="298"/>
            <p14:sldId id="299"/>
            <p14:sldId id="304"/>
            <p14:sldId id="306"/>
          </p14:sldIdLst>
        </p14:section>
        <p14:section name="Apprendre à utiliser Git" id="{FBBD92B6-A3BA-4676-AA8C-5EA10B730FCD}">
          <p14:sldIdLst>
            <p14:sldId id="782"/>
            <p14:sldId id="796"/>
            <p14:sldId id="785"/>
            <p14:sldId id="798"/>
            <p14:sldId id="797"/>
            <p14:sldId id="799"/>
            <p14:sldId id="800"/>
            <p14:sldId id="792"/>
            <p14:sldId id="809"/>
            <p14:sldId id="801"/>
            <p14:sldId id="802"/>
            <p14:sldId id="793"/>
            <p14:sldId id="795"/>
            <p14:sldId id="803"/>
            <p14:sldId id="804"/>
            <p14:sldId id="805"/>
            <p14:sldId id="806"/>
            <p14:sldId id="807"/>
            <p14:sldId id="810"/>
          </p14:sldIdLst>
        </p14:section>
        <p14:section name="Notions avancées" id="{070E5E04-0295-4156-8F14-0B1578943F3E}">
          <p14:sldIdLst>
            <p14:sldId id="811"/>
            <p14:sldId id="812"/>
            <p14:sldId id="813"/>
            <p14:sldId id="814"/>
            <p14:sldId id="815"/>
            <p14:sldId id="816"/>
            <p14:sldId id="817"/>
            <p14:sldId id="818"/>
            <p14:sldId id="819"/>
            <p14:sldId id="820"/>
            <p14:sldId id="821"/>
            <p14:sldId id="822"/>
            <p14:sldId id="823"/>
            <p14:sldId id="824"/>
            <p14:sldId id="826"/>
          </p14:sldIdLst>
        </p14:section>
        <p14:section name="Introduction à Github" id="{62CA0326-AAB1-4E29-AC78-6A1D24552F8D}">
          <p14:sldIdLst>
            <p14:sldId id="783"/>
            <p14:sldId id="827"/>
            <p14:sldId id="828"/>
            <p14:sldId id="829"/>
            <p14:sldId id="832"/>
            <p14:sldId id="833"/>
            <p14:sldId id="834"/>
            <p14:sldId id="835"/>
            <p14:sldId id="779"/>
            <p14:sldId id="831"/>
            <p14:sldId id="838"/>
            <p14:sldId id="780"/>
            <p14:sldId id="839"/>
            <p14:sldId id="837"/>
            <p14:sldId id="840"/>
            <p14:sldId id="841"/>
            <p14:sldId id="8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CC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83" autoAdjust="0"/>
  </p:normalViewPr>
  <p:slideViewPr>
    <p:cSldViewPr snapToGrid="0">
      <p:cViewPr varScale="1">
        <p:scale>
          <a:sx n="112" d="100"/>
          <a:sy n="112" d="100"/>
        </p:scale>
        <p:origin x="51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wan Buisson" userId="2f989a08c89a9571" providerId="LiveId" clId="{83CBE680-1F61-427D-AA72-03820E8691F3}"/>
    <pc:docChg chg="modSld">
      <pc:chgData name="Erwan Buisson" userId="2f989a08c89a9571" providerId="LiveId" clId="{83CBE680-1F61-427D-AA72-03820E8691F3}" dt="2022-03-07T13:46:54.895" v="4" actId="20577"/>
      <pc:docMkLst>
        <pc:docMk/>
      </pc:docMkLst>
      <pc:sldChg chg="modSp mod">
        <pc:chgData name="Erwan Buisson" userId="2f989a08c89a9571" providerId="LiveId" clId="{83CBE680-1F61-427D-AA72-03820E8691F3}" dt="2022-03-07T13:46:54.895" v="4" actId="20577"/>
        <pc:sldMkLst>
          <pc:docMk/>
          <pc:sldMk cId="1911977247" sldId="795"/>
        </pc:sldMkLst>
        <pc:spChg chg="mod">
          <ac:chgData name="Erwan Buisson" userId="2f989a08c89a9571" providerId="LiveId" clId="{83CBE680-1F61-427D-AA72-03820E8691F3}" dt="2022-03-07T13:46:54.895" v="4" actId="20577"/>
          <ac:spMkLst>
            <pc:docMk/>
            <pc:sldMk cId="1911977247" sldId="795"/>
            <ac:spMk id="3" creationId="{5ABDE864-D7A2-4634-B436-06E9B007F26D}"/>
          </ac:spMkLst>
        </pc:spChg>
      </pc:sldChg>
    </pc:docChg>
  </pc:docChgLst>
  <pc:docChgLst>
    <pc:chgData name="Dominique Yolin" userId="b2feb37b8f3e1687" providerId="LiveId" clId="{F1CA3138-50F4-4E74-967C-46C6A2BEBBFB}"/>
    <pc:docChg chg="modSld">
      <pc:chgData name="Dominique Yolin" userId="b2feb37b8f3e1687" providerId="LiveId" clId="{F1CA3138-50F4-4E74-967C-46C6A2BEBBFB}" dt="2021-04-02T11:13:54.985" v="0" actId="20577"/>
      <pc:docMkLst>
        <pc:docMk/>
      </pc:docMkLst>
      <pc:sldChg chg="modSp mod">
        <pc:chgData name="Dominique Yolin" userId="b2feb37b8f3e1687" providerId="LiveId" clId="{F1CA3138-50F4-4E74-967C-46C6A2BEBBFB}" dt="2021-04-02T11:13:54.985" v="0" actId="20577"/>
        <pc:sldMkLst>
          <pc:docMk/>
          <pc:sldMk cId="3789920460" sldId="827"/>
        </pc:sldMkLst>
        <pc:spChg chg="mod">
          <ac:chgData name="Dominique Yolin" userId="b2feb37b8f3e1687" providerId="LiveId" clId="{F1CA3138-50F4-4E74-967C-46C6A2BEBBFB}" dt="2021-04-02T11:13:54.985" v="0" actId="20577"/>
          <ac:spMkLst>
            <pc:docMk/>
            <pc:sldMk cId="3789920460" sldId="827"/>
            <ac:spMk id="2" creationId="{CD08297B-1BC7-4C52-9AAF-12BB74916CAF}"/>
          </ac:spMkLst>
        </pc:spChg>
      </pc:sldChg>
    </pc:docChg>
  </pc:docChgLst>
  <pc:docChgLst>
    <pc:chgData name="Dominique Yolin" userId="b2feb37b8f3e1687" providerId="LiveId" clId="{F4F0BD33-F8D8-4F39-A2D9-8921A28E13B6}"/>
    <pc:docChg chg="custSel modSld">
      <pc:chgData name="Dominique Yolin" userId="b2feb37b8f3e1687" providerId="LiveId" clId="{F4F0BD33-F8D8-4F39-A2D9-8921A28E13B6}" dt="2021-05-15T19:03:00.006" v="55" actId="20577"/>
      <pc:docMkLst>
        <pc:docMk/>
      </pc:docMkLst>
      <pc:sldChg chg="modNotesTx">
        <pc:chgData name="Dominique Yolin" userId="b2feb37b8f3e1687" providerId="LiveId" clId="{F4F0BD33-F8D8-4F39-A2D9-8921A28E13B6}" dt="2021-05-15T19:03:00.006" v="55" actId="20577"/>
        <pc:sldMkLst>
          <pc:docMk/>
          <pc:sldMk cId="3688724407" sldId="773"/>
        </pc:sldMkLst>
      </pc:sldChg>
    </pc:docChg>
  </pc:docChgLst>
  <pc:docChgLst>
    <pc:chgData name="Dominique Yolin" userId="b2feb37b8f3e1687" providerId="LiveId" clId="{6667F510-03C8-477D-91D7-4B138A054385}"/>
    <pc:docChg chg="custSel modSld">
      <pc:chgData name="Dominique Yolin" userId="b2feb37b8f3e1687" providerId="LiveId" clId="{6667F510-03C8-477D-91D7-4B138A054385}" dt="2022-02-16T16:56:43.500" v="50" actId="20577"/>
      <pc:docMkLst>
        <pc:docMk/>
      </pc:docMkLst>
      <pc:sldChg chg="modSp mod">
        <pc:chgData name="Dominique Yolin" userId="b2feb37b8f3e1687" providerId="LiveId" clId="{6667F510-03C8-477D-91D7-4B138A054385}" dt="2022-02-16T16:56:43.500" v="50" actId="20577"/>
        <pc:sldMkLst>
          <pc:docMk/>
          <pc:sldMk cId="1747812469" sldId="809"/>
        </pc:sldMkLst>
        <pc:spChg chg="mod">
          <ac:chgData name="Dominique Yolin" userId="b2feb37b8f3e1687" providerId="LiveId" clId="{6667F510-03C8-477D-91D7-4B138A054385}" dt="2022-02-16T16:56:43.500" v="50" actId="20577"/>
          <ac:spMkLst>
            <pc:docMk/>
            <pc:sldMk cId="1747812469" sldId="809"/>
            <ac:spMk id="8" creationId="{A003A826-95AF-485E-A790-77677AA1DB99}"/>
          </ac:spMkLst>
        </pc:spChg>
      </pc:sldChg>
    </pc:docChg>
  </pc:docChgLst>
  <pc:docChgLst>
    <pc:chgData name="Dominique Yolin" userId="b2feb37b8f3e1687" providerId="LiveId" clId="{2AFCAF3D-9E4D-438D-8AA0-7822791EFA89}"/>
    <pc:docChg chg="undo custSel addSld delSld modSld sldOrd delMainMaster">
      <pc:chgData name="Dominique Yolin" userId="b2feb37b8f3e1687" providerId="LiveId" clId="{2AFCAF3D-9E4D-438D-8AA0-7822791EFA89}" dt="2019-01-13T14:44:55.027" v="2587" actId="20577"/>
      <pc:docMkLst>
        <pc:docMk/>
      </pc:docMkLst>
      <pc:sldChg chg="addSp delSp modSp add modTransition">
        <pc:chgData name="Dominique Yolin" userId="b2feb37b8f3e1687" providerId="LiveId" clId="{2AFCAF3D-9E4D-438D-8AA0-7822791EFA89}" dt="2019-01-13T12:23:54.392" v="1428" actId="27636"/>
        <pc:sldMkLst>
          <pc:docMk/>
          <pc:sldMk cId="3469909807" sldId="288"/>
        </pc:sldMkLst>
        <pc:spChg chg="add del mod">
          <ac:chgData name="Dominique Yolin" userId="b2feb37b8f3e1687" providerId="LiveId" clId="{2AFCAF3D-9E4D-438D-8AA0-7822791EFA89}" dt="2019-01-13T11:37:11.816" v="436"/>
          <ac:spMkLst>
            <pc:docMk/>
            <pc:sldMk cId="3469909807" sldId="288"/>
            <ac:spMk id="2" creationId="{58812E84-D1E7-45FB-BE07-233063675A2A}"/>
          </ac:spMkLst>
        </pc:spChg>
        <pc:spChg chg="add mod ord">
          <ac:chgData name="Dominique Yolin" userId="b2feb37b8f3e1687" providerId="LiveId" clId="{2AFCAF3D-9E4D-438D-8AA0-7822791EFA89}" dt="2019-01-13T12:23:54.392" v="1428" actId="27636"/>
          <ac:spMkLst>
            <pc:docMk/>
            <pc:sldMk cId="3469909807" sldId="288"/>
            <ac:spMk id="3" creationId="{1DD34243-13BA-453D-BF46-E0EFB325B651}"/>
          </ac:spMkLst>
        </pc:spChg>
        <pc:spChg chg="add del mod">
          <ac:chgData name="Dominique Yolin" userId="b2feb37b8f3e1687" providerId="LiveId" clId="{2AFCAF3D-9E4D-438D-8AA0-7822791EFA89}" dt="2019-01-13T11:37:11.816" v="436"/>
          <ac:spMkLst>
            <pc:docMk/>
            <pc:sldMk cId="3469909807" sldId="288"/>
            <ac:spMk id="4" creationId="{90513FCD-A6DA-4178-BC86-07D8AF675081}"/>
          </ac:spMkLst>
        </pc:spChg>
        <pc:spChg chg="add mod ord">
          <ac:chgData name="Dominique Yolin" userId="b2feb37b8f3e1687" providerId="LiveId" clId="{2AFCAF3D-9E4D-438D-8AA0-7822791EFA89}" dt="2019-01-13T11:39:15.252" v="458" actId="368"/>
          <ac:spMkLst>
            <pc:docMk/>
            <pc:sldMk cId="3469909807" sldId="288"/>
            <ac:spMk id="5" creationId="{F50AC844-5F4D-490B-A272-A99F21EE431D}"/>
          </ac:spMkLst>
        </pc:spChg>
        <pc:spChg chg="del mod">
          <ac:chgData name="Dominique Yolin" userId="b2feb37b8f3e1687" providerId="LiveId" clId="{2AFCAF3D-9E4D-438D-8AA0-7822791EFA89}" dt="2019-01-13T11:37:08.568" v="434" actId="478"/>
          <ac:spMkLst>
            <pc:docMk/>
            <pc:sldMk cId="3469909807" sldId="288"/>
            <ac:spMk id="332" creationId="{00000000-0000-0000-0000-000000000000}"/>
          </ac:spMkLst>
        </pc:spChg>
        <pc:spChg chg="del mod">
          <ac:chgData name="Dominique Yolin" userId="b2feb37b8f3e1687" providerId="LiveId" clId="{2AFCAF3D-9E4D-438D-8AA0-7822791EFA89}" dt="2019-01-13T11:39:07.330" v="450" actId="478"/>
          <ac:spMkLst>
            <pc:docMk/>
            <pc:sldMk cId="3469909807" sldId="288"/>
            <ac:spMk id="333" creationId="{00000000-0000-0000-0000-000000000000}"/>
          </ac:spMkLst>
        </pc:spChg>
        <pc:spChg chg="mod">
          <ac:chgData name="Dominique Yolin" userId="b2feb37b8f3e1687" providerId="LiveId" clId="{2AFCAF3D-9E4D-438D-8AA0-7822791EFA89}" dt="2019-01-13T11:37:32.248" v="440" actId="207"/>
          <ac:spMkLst>
            <pc:docMk/>
            <pc:sldMk cId="3469909807" sldId="288"/>
            <ac:spMk id="334" creationId="{00000000-0000-0000-0000-000000000000}"/>
          </ac:spMkLst>
        </pc:spChg>
        <pc:spChg chg="mod">
          <ac:chgData name="Dominique Yolin" userId="b2feb37b8f3e1687" providerId="LiveId" clId="{2AFCAF3D-9E4D-438D-8AA0-7822791EFA89}" dt="2019-01-13T11:37:32.248" v="440" actId="207"/>
          <ac:spMkLst>
            <pc:docMk/>
            <pc:sldMk cId="3469909807" sldId="288"/>
            <ac:spMk id="335" creationId="{00000000-0000-0000-0000-000000000000}"/>
          </ac:spMkLst>
        </pc:spChg>
        <pc:spChg chg="mod">
          <ac:chgData name="Dominique Yolin" userId="b2feb37b8f3e1687" providerId="LiveId" clId="{2AFCAF3D-9E4D-438D-8AA0-7822791EFA89}" dt="2019-01-13T11:37:32.248" v="440" actId="207"/>
          <ac:spMkLst>
            <pc:docMk/>
            <pc:sldMk cId="3469909807" sldId="288"/>
            <ac:spMk id="336" creationId="{00000000-0000-0000-0000-000000000000}"/>
          </ac:spMkLst>
        </pc:spChg>
        <pc:spChg chg="mod">
          <ac:chgData name="Dominique Yolin" userId="b2feb37b8f3e1687" providerId="LiveId" clId="{2AFCAF3D-9E4D-438D-8AA0-7822791EFA89}" dt="2019-01-13T11:37:32.248" v="440" actId="207"/>
          <ac:spMkLst>
            <pc:docMk/>
            <pc:sldMk cId="3469909807" sldId="288"/>
            <ac:spMk id="337" creationId="{00000000-0000-0000-0000-000000000000}"/>
          </ac:spMkLst>
        </pc:spChg>
        <pc:spChg chg="mod">
          <ac:chgData name="Dominique Yolin" userId="b2feb37b8f3e1687" providerId="LiveId" clId="{2AFCAF3D-9E4D-438D-8AA0-7822791EFA89}" dt="2019-01-13T11:37:32.248" v="440" actId="207"/>
          <ac:spMkLst>
            <pc:docMk/>
            <pc:sldMk cId="3469909807" sldId="288"/>
            <ac:spMk id="338" creationId="{00000000-0000-0000-0000-000000000000}"/>
          </ac:spMkLst>
        </pc:spChg>
        <pc:spChg chg="mod">
          <ac:chgData name="Dominique Yolin" userId="b2feb37b8f3e1687" providerId="LiveId" clId="{2AFCAF3D-9E4D-438D-8AA0-7822791EFA89}" dt="2019-01-13T11:37:32.248" v="440" actId="207"/>
          <ac:spMkLst>
            <pc:docMk/>
            <pc:sldMk cId="3469909807" sldId="288"/>
            <ac:spMk id="339" creationId="{00000000-0000-0000-0000-000000000000}"/>
          </ac:spMkLst>
        </pc:spChg>
        <pc:spChg chg="mod">
          <ac:chgData name="Dominique Yolin" userId="b2feb37b8f3e1687" providerId="LiveId" clId="{2AFCAF3D-9E4D-438D-8AA0-7822791EFA89}" dt="2019-01-13T11:37:32.248" v="440" actId="207"/>
          <ac:spMkLst>
            <pc:docMk/>
            <pc:sldMk cId="3469909807" sldId="288"/>
            <ac:spMk id="340" creationId="{00000000-0000-0000-0000-000000000000}"/>
          </ac:spMkLst>
        </pc:spChg>
        <pc:spChg chg="mod">
          <ac:chgData name="Dominique Yolin" userId="b2feb37b8f3e1687" providerId="LiveId" clId="{2AFCAF3D-9E4D-438D-8AA0-7822791EFA89}" dt="2019-01-13T11:37:32.248" v="440" actId="207"/>
          <ac:spMkLst>
            <pc:docMk/>
            <pc:sldMk cId="3469909807" sldId="288"/>
            <ac:spMk id="341" creationId="{00000000-0000-0000-0000-000000000000}"/>
          </ac:spMkLst>
        </pc:spChg>
        <pc:spChg chg="mod">
          <ac:chgData name="Dominique Yolin" userId="b2feb37b8f3e1687" providerId="LiveId" clId="{2AFCAF3D-9E4D-438D-8AA0-7822791EFA89}" dt="2019-01-13T11:37:32.248" v="440" actId="207"/>
          <ac:spMkLst>
            <pc:docMk/>
            <pc:sldMk cId="3469909807" sldId="288"/>
            <ac:spMk id="342" creationId="{00000000-0000-0000-0000-000000000000}"/>
          </ac:spMkLst>
        </pc:spChg>
        <pc:spChg chg="mod">
          <ac:chgData name="Dominique Yolin" userId="b2feb37b8f3e1687" providerId="LiveId" clId="{2AFCAF3D-9E4D-438D-8AA0-7822791EFA89}" dt="2019-01-13T11:38:18.821" v="443" actId="208"/>
          <ac:spMkLst>
            <pc:docMk/>
            <pc:sldMk cId="3469909807" sldId="288"/>
            <ac:spMk id="343" creationId="{00000000-0000-0000-0000-000000000000}"/>
          </ac:spMkLst>
        </pc:spChg>
        <pc:spChg chg="mod">
          <ac:chgData name="Dominique Yolin" userId="b2feb37b8f3e1687" providerId="LiveId" clId="{2AFCAF3D-9E4D-438D-8AA0-7822791EFA89}" dt="2019-01-13T11:38:18.821" v="443" actId="208"/>
          <ac:spMkLst>
            <pc:docMk/>
            <pc:sldMk cId="3469909807" sldId="288"/>
            <ac:spMk id="344" creationId="{00000000-0000-0000-0000-000000000000}"/>
          </ac:spMkLst>
        </pc:spChg>
        <pc:spChg chg="mod">
          <ac:chgData name="Dominique Yolin" userId="b2feb37b8f3e1687" providerId="LiveId" clId="{2AFCAF3D-9E4D-438D-8AA0-7822791EFA89}" dt="2019-01-13T11:38:21.836" v="444" actId="1076"/>
          <ac:spMkLst>
            <pc:docMk/>
            <pc:sldMk cId="3469909807" sldId="288"/>
            <ac:spMk id="345" creationId="{00000000-0000-0000-0000-000000000000}"/>
          </ac:spMkLst>
        </pc:spChg>
        <pc:spChg chg="mod">
          <ac:chgData name="Dominique Yolin" userId="b2feb37b8f3e1687" providerId="LiveId" clId="{2AFCAF3D-9E4D-438D-8AA0-7822791EFA89}" dt="2019-01-13T11:38:18.821" v="443" actId="208"/>
          <ac:spMkLst>
            <pc:docMk/>
            <pc:sldMk cId="3469909807" sldId="288"/>
            <ac:spMk id="346" creationId="{00000000-0000-0000-0000-000000000000}"/>
          </ac:spMkLst>
        </pc:spChg>
        <pc:spChg chg="mod">
          <ac:chgData name="Dominique Yolin" userId="b2feb37b8f3e1687" providerId="LiveId" clId="{2AFCAF3D-9E4D-438D-8AA0-7822791EFA89}" dt="2019-01-13T11:37:32.248" v="440" actId="207"/>
          <ac:spMkLst>
            <pc:docMk/>
            <pc:sldMk cId="3469909807" sldId="288"/>
            <ac:spMk id="347" creationId="{00000000-0000-0000-0000-000000000000}"/>
          </ac:spMkLst>
        </pc:spChg>
        <pc:spChg chg="mod">
          <ac:chgData name="Dominique Yolin" userId="b2feb37b8f3e1687" providerId="LiveId" clId="{2AFCAF3D-9E4D-438D-8AA0-7822791EFA89}" dt="2019-01-13T11:37:32.248" v="440" actId="207"/>
          <ac:spMkLst>
            <pc:docMk/>
            <pc:sldMk cId="3469909807" sldId="288"/>
            <ac:spMk id="348" creationId="{00000000-0000-0000-0000-000000000000}"/>
          </ac:spMkLst>
        </pc:spChg>
        <pc:spChg chg="mod">
          <ac:chgData name="Dominique Yolin" userId="b2feb37b8f3e1687" providerId="LiveId" clId="{2AFCAF3D-9E4D-438D-8AA0-7822791EFA89}" dt="2019-01-13T11:37:32.248" v="440" actId="207"/>
          <ac:spMkLst>
            <pc:docMk/>
            <pc:sldMk cId="3469909807" sldId="288"/>
            <ac:spMk id="349" creationId="{00000000-0000-0000-0000-000000000000}"/>
          </ac:spMkLst>
        </pc:spChg>
        <pc:spChg chg="mod">
          <ac:chgData name="Dominique Yolin" userId="b2feb37b8f3e1687" providerId="LiveId" clId="{2AFCAF3D-9E4D-438D-8AA0-7822791EFA89}" dt="2019-01-13T11:37:32.248" v="440" actId="207"/>
          <ac:spMkLst>
            <pc:docMk/>
            <pc:sldMk cId="3469909807" sldId="288"/>
            <ac:spMk id="350" creationId="{00000000-0000-0000-0000-000000000000}"/>
          </ac:spMkLst>
        </pc:spChg>
        <pc:spChg chg="mod">
          <ac:chgData name="Dominique Yolin" userId="b2feb37b8f3e1687" providerId="LiveId" clId="{2AFCAF3D-9E4D-438D-8AA0-7822791EFA89}" dt="2019-01-13T11:38:18.821" v="443" actId="208"/>
          <ac:spMkLst>
            <pc:docMk/>
            <pc:sldMk cId="3469909807" sldId="288"/>
            <ac:spMk id="351" creationId="{00000000-0000-0000-0000-000000000000}"/>
          </ac:spMkLst>
        </pc:spChg>
        <pc:spChg chg="mod">
          <ac:chgData name="Dominique Yolin" userId="b2feb37b8f3e1687" providerId="LiveId" clId="{2AFCAF3D-9E4D-438D-8AA0-7822791EFA89}" dt="2019-01-13T11:37:32.248" v="440" actId="207"/>
          <ac:spMkLst>
            <pc:docMk/>
            <pc:sldMk cId="3469909807" sldId="288"/>
            <ac:spMk id="352" creationId="{00000000-0000-0000-0000-000000000000}"/>
          </ac:spMkLst>
        </pc:spChg>
      </pc:sldChg>
      <pc:sldChg chg="addSp delSp modSp add modTransition">
        <pc:chgData name="Dominique Yolin" userId="b2feb37b8f3e1687" providerId="LiveId" clId="{2AFCAF3D-9E4D-438D-8AA0-7822791EFA89}" dt="2019-01-13T11:40:21.761" v="484" actId="27636"/>
        <pc:sldMkLst>
          <pc:docMk/>
          <pc:sldMk cId="3678336504" sldId="290"/>
        </pc:sldMkLst>
        <pc:spChg chg="add del mod">
          <ac:chgData name="Dominique Yolin" userId="b2feb37b8f3e1687" providerId="LiveId" clId="{2AFCAF3D-9E4D-438D-8AA0-7822791EFA89}" dt="2019-01-13T11:39:45.046" v="463"/>
          <ac:spMkLst>
            <pc:docMk/>
            <pc:sldMk cId="3678336504" sldId="290"/>
            <ac:spMk id="2" creationId="{A78D9A04-A44C-486E-BD32-0C0E56D02339}"/>
          </ac:spMkLst>
        </pc:spChg>
        <pc:spChg chg="add del mod">
          <ac:chgData name="Dominique Yolin" userId="b2feb37b8f3e1687" providerId="LiveId" clId="{2AFCAF3D-9E4D-438D-8AA0-7822791EFA89}" dt="2019-01-13T11:39:45.046" v="463"/>
          <ac:spMkLst>
            <pc:docMk/>
            <pc:sldMk cId="3678336504" sldId="290"/>
            <ac:spMk id="3" creationId="{0FFC741F-274B-4FF6-9CFE-0CA9CD79F316}"/>
          </ac:spMkLst>
        </pc:spChg>
        <pc:spChg chg="add mod ord">
          <ac:chgData name="Dominique Yolin" userId="b2feb37b8f3e1687" providerId="LiveId" clId="{2AFCAF3D-9E4D-438D-8AA0-7822791EFA89}" dt="2019-01-13T11:40:01.157" v="474" actId="27636"/>
          <ac:spMkLst>
            <pc:docMk/>
            <pc:sldMk cId="3678336504" sldId="290"/>
            <ac:spMk id="4" creationId="{1AC5A47E-B37A-425D-8A12-B045466828F9}"/>
          </ac:spMkLst>
        </pc:spChg>
        <pc:spChg chg="add mod">
          <ac:chgData name="Dominique Yolin" userId="b2feb37b8f3e1687" providerId="LiveId" clId="{2AFCAF3D-9E4D-438D-8AA0-7822791EFA89}" dt="2019-01-13T11:40:21.761" v="484" actId="27636"/>
          <ac:spMkLst>
            <pc:docMk/>
            <pc:sldMk cId="3678336504" sldId="290"/>
            <ac:spMk id="5" creationId="{367F1191-FC92-4F35-A86D-82DA65A5731A}"/>
          </ac:spMkLst>
        </pc:spChg>
        <pc:spChg chg="add del mod">
          <ac:chgData name="Dominique Yolin" userId="b2feb37b8f3e1687" providerId="LiveId" clId="{2AFCAF3D-9E4D-438D-8AA0-7822791EFA89}" dt="2019-01-13T11:40:02.693" v="475"/>
          <ac:spMkLst>
            <pc:docMk/>
            <pc:sldMk cId="3678336504" sldId="290"/>
            <ac:spMk id="6" creationId="{841B638E-8198-43C6-A32C-1434102C0AC9}"/>
          </ac:spMkLst>
        </pc:spChg>
        <pc:spChg chg="add del mod">
          <ac:chgData name="Dominique Yolin" userId="b2feb37b8f3e1687" providerId="LiveId" clId="{2AFCAF3D-9E4D-438D-8AA0-7822791EFA89}" dt="2019-01-13T11:40:02.693" v="475"/>
          <ac:spMkLst>
            <pc:docMk/>
            <pc:sldMk cId="3678336504" sldId="290"/>
            <ac:spMk id="7" creationId="{E386B0F5-B426-47E8-9CEF-B34355C120ED}"/>
          </ac:spMkLst>
        </pc:spChg>
        <pc:spChg chg="del mod">
          <ac:chgData name="Dominique Yolin" userId="b2feb37b8f3e1687" providerId="LiveId" clId="{2AFCAF3D-9E4D-438D-8AA0-7822791EFA89}" dt="2019-01-13T11:39:51.252" v="467" actId="478"/>
          <ac:spMkLst>
            <pc:docMk/>
            <pc:sldMk cId="3678336504" sldId="290"/>
            <ac:spMk id="355" creationId="{00000000-0000-0000-0000-000000000000}"/>
          </ac:spMkLst>
        </pc:spChg>
        <pc:spChg chg="del mod">
          <ac:chgData name="Dominique Yolin" userId="b2feb37b8f3e1687" providerId="LiveId" clId="{2AFCAF3D-9E4D-438D-8AA0-7822791EFA89}" dt="2019-01-13T11:39:59.322" v="470" actId="478"/>
          <ac:spMkLst>
            <pc:docMk/>
            <pc:sldMk cId="3678336504" sldId="290"/>
            <ac:spMk id="356" creationId="{00000000-0000-0000-0000-000000000000}"/>
          </ac:spMkLst>
        </pc:spChg>
      </pc:sldChg>
      <pc:sldChg chg="addSp delSp modSp add modTransition">
        <pc:chgData name="Dominique Yolin" userId="b2feb37b8f3e1687" providerId="LiveId" clId="{2AFCAF3D-9E4D-438D-8AA0-7822791EFA89}" dt="2019-01-13T11:43:03.523" v="520" actId="20577"/>
        <pc:sldMkLst>
          <pc:docMk/>
          <pc:sldMk cId="884060065" sldId="291"/>
        </pc:sldMkLst>
        <pc:spChg chg="add del mod">
          <ac:chgData name="Dominique Yolin" userId="b2feb37b8f3e1687" providerId="LiveId" clId="{2AFCAF3D-9E4D-438D-8AA0-7822791EFA89}" dt="2019-01-13T11:41:13.178" v="494" actId="478"/>
          <ac:spMkLst>
            <pc:docMk/>
            <pc:sldMk cId="884060065" sldId="291"/>
            <ac:spMk id="2" creationId="{C1A0ED5A-A3A6-4CB0-B89D-E1E35BE9B41C}"/>
          </ac:spMkLst>
        </pc:spChg>
        <pc:spChg chg="add mod">
          <ac:chgData name="Dominique Yolin" userId="b2feb37b8f3e1687" providerId="LiveId" clId="{2AFCAF3D-9E4D-438D-8AA0-7822791EFA89}" dt="2019-01-13T11:40:52.974" v="492"/>
          <ac:spMkLst>
            <pc:docMk/>
            <pc:sldMk cId="884060065" sldId="291"/>
            <ac:spMk id="3" creationId="{73F11715-0DDA-4592-9C95-C80C563C558F}"/>
          </ac:spMkLst>
        </pc:spChg>
        <pc:spChg chg="add del mod">
          <ac:chgData name="Dominique Yolin" userId="b2feb37b8f3e1687" providerId="LiveId" clId="{2AFCAF3D-9E4D-438D-8AA0-7822791EFA89}" dt="2019-01-13T11:41:15.365" v="495"/>
          <ac:spMkLst>
            <pc:docMk/>
            <pc:sldMk cId="884060065" sldId="291"/>
            <ac:spMk id="5" creationId="{622603A8-C450-4234-91F5-58E9208E27CA}"/>
          </ac:spMkLst>
        </pc:spChg>
        <pc:spChg chg="add mod ord">
          <ac:chgData name="Dominique Yolin" userId="b2feb37b8f3e1687" providerId="LiveId" clId="{2AFCAF3D-9E4D-438D-8AA0-7822791EFA89}" dt="2019-01-13T11:43:03.523" v="520" actId="20577"/>
          <ac:spMkLst>
            <pc:docMk/>
            <pc:sldMk cId="884060065" sldId="291"/>
            <ac:spMk id="6" creationId="{8DAC7DC0-2D6A-4C61-BA42-740FB40C0FCA}"/>
          </ac:spMkLst>
        </pc:spChg>
        <pc:spChg chg="add del mod">
          <ac:chgData name="Dominique Yolin" userId="b2feb37b8f3e1687" providerId="LiveId" clId="{2AFCAF3D-9E4D-438D-8AA0-7822791EFA89}" dt="2019-01-13T11:41:29.173" v="503"/>
          <ac:spMkLst>
            <pc:docMk/>
            <pc:sldMk cId="884060065" sldId="291"/>
            <ac:spMk id="7" creationId="{58E3BC24-329C-42E6-80BC-EB1D59210033}"/>
          </ac:spMkLst>
        </pc:spChg>
        <pc:spChg chg="add del mod">
          <ac:chgData name="Dominique Yolin" userId="b2feb37b8f3e1687" providerId="LiveId" clId="{2AFCAF3D-9E4D-438D-8AA0-7822791EFA89}" dt="2019-01-13T11:41:29.173" v="503"/>
          <ac:spMkLst>
            <pc:docMk/>
            <pc:sldMk cId="884060065" sldId="291"/>
            <ac:spMk id="8" creationId="{9DC5A5A9-7E69-428D-BF7E-3E54177772D9}"/>
          </ac:spMkLst>
        </pc:spChg>
        <pc:spChg chg="del mod">
          <ac:chgData name="Dominique Yolin" userId="b2feb37b8f3e1687" providerId="LiveId" clId="{2AFCAF3D-9E4D-438D-8AA0-7822791EFA89}" dt="2019-01-13T11:41:24.722" v="498" actId="478"/>
          <ac:spMkLst>
            <pc:docMk/>
            <pc:sldMk cId="884060065" sldId="291"/>
            <ac:spMk id="357" creationId="{00000000-0000-0000-0000-000000000000}"/>
          </ac:spMkLst>
        </pc:spChg>
        <pc:graphicFrameChg chg="mod modGraphic">
          <ac:chgData name="Dominique Yolin" userId="b2feb37b8f3e1687" providerId="LiveId" clId="{2AFCAF3D-9E4D-438D-8AA0-7822791EFA89}" dt="2019-01-13T11:42:56.230" v="511" actId="13238"/>
          <ac:graphicFrameMkLst>
            <pc:docMk/>
            <pc:sldMk cId="884060065" sldId="291"/>
            <ac:graphicFrameMk id="4" creationId="{F9DC5326-8FAD-4891-A474-0EB6478E615D}"/>
          </ac:graphicFrameMkLst>
        </pc:graphicFrameChg>
        <pc:graphicFrameChg chg="del">
          <ac:chgData name="Dominique Yolin" userId="b2feb37b8f3e1687" providerId="LiveId" clId="{2AFCAF3D-9E4D-438D-8AA0-7822791EFA89}" dt="2019-01-13T11:40:48.984" v="488"/>
          <ac:graphicFrameMkLst>
            <pc:docMk/>
            <pc:sldMk cId="884060065" sldId="291"/>
            <ac:graphicFrameMk id="358" creationId="{00000000-0000-0000-0000-000000000000}"/>
          </ac:graphicFrameMkLst>
        </pc:graphicFrameChg>
      </pc:sldChg>
      <pc:sldChg chg="add del">
        <pc:chgData name="Dominique Yolin" userId="b2feb37b8f3e1687" providerId="LiveId" clId="{2AFCAF3D-9E4D-438D-8AA0-7822791EFA89}" dt="2019-01-13T11:43:39.293" v="522"/>
        <pc:sldMkLst>
          <pc:docMk/>
          <pc:sldMk cId="1469101920" sldId="292"/>
        </pc:sldMkLst>
      </pc:sldChg>
      <pc:sldChg chg="addSp delSp modSp add modTransition">
        <pc:chgData name="Dominique Yolin" userId="b2feb37b8f3e1687" providerId="LiveId" clId="{2AFCAF3D-9E4D-438D-8AA0-7822791EFA89}" dt="2019-01-13T12:43:53.917" v="1994" actId="14100"/>
        <pc:sldMkLst>
          <pc:docMk/>
          <pc:sldMk cId="3514845104" sldId="292"/>
        </pc:sldMkLst>
        <pc:spChg chg="add mod">
          <ac:chgData name="Dominique Yolin" userId="b2feb37b8f3e1687" providerId="LiveId" clId="{2AFCAF3D-9E4D-438D-8AA0-7822791EFA89}" dt="2019-01-13T11:50:02.644" v="572" actId="207"/>
          <ac:spMkLst>
            <pc:docMk/>
            <pc:sldMk cId="3514845104" sldId="292"/>
            <ac:spMk id="2" creationId="{79781935-8DB8-47AA-88C8-7C6F2DDDF58D}"/>
          </ac:spMkLst>
        </pc:spChg>
        <pc:spChg chg="add mod">
          <ac:chgData name="Dominique Yolin" userId="b2feb37b8f3e1687" providerId="LiveId" clId="{2AFCAF3D-9E4D-438D-8AA0-7822791EFA89}" dt="2019-01-13T12:43:53.917" v="1994" actId="14100"/>
          <ac:spMkLst>
            <pc:docMk/>
            <pc:sldMk cId="3514845104" sldId="292"/>
            <ac:spMk id="3" creationId="{6243C5B9-2B3F-45D0-8E7A-CC69D8CB8BC5}"/>
          </ac:spMkLst>
        </pc:spChg>
        <pc:spChg chg="add del mod">
          <ac:chgData name="Dominique Yolin" userId="b2feb37b8f3e1687" providerId="LiveId" clId="{2AFCAF3D-9E4D-438D-8AA0-7822791EFA89}" dt="2019-01-13T11:49:37.870" v="541"/>
          <ac:spMkLst>
            <pc:docMk/>
            <pc:sldMk cId="3514845104" sldId="292"/>
            <ac:spMk id="4" creationId="{8F4FDB44-D97A-4CB7-8FA9-2D3B0F8837ED}"/>
          </ac:spMkLst>
        </pc:spChg>
        <pc:spChg chg="add del mod">
          <ac:chgData name="Dominique Yolin" userId="b2feb37b8f3e1687" providerId="LiveId" clId="{2AFCAF3D-9E4D-438D-8AA0-7822791EFA89}" dt="2019-01-13T11:49:37.870" v="541"/>
          <ac:spMkLst>
            <pc:docMk/>
            <pc:sldMk cId="3514845104" sldId="292"/>
            <ac:spMk id="5" creationId="{0ED2B1C9-2229-45E4-BB76-A7A843E89659}"/>
          </ac:spMkLst>
        </pc:spChg>
        <pc:spChg chg="add mod">
          <ac:chgData name="Dominique Yolin" userId="b2feb37b8f3e1687" providerId="LiveId" clId="{2AFCAF3D-9E4D-438D-8AA0-7822791EFA89}" dt="2019-01-13T11:53:29.035" v="617" actId="1076"/>
          <ac:spMkLst>
            <pc:docMk/>
            <pc:sldMk cId="3514845104" sldId="292"/>
            <ac:spMk id="25" creationId="{46907918-5A4C-4460-8BCB-06D55C215037}"/>
          </ac:spMkLst>
        </pc:spChg>
        <pc:spChg chg="del mod">
          <ac:chgData name="Dominique Yolin" userId="b2feb37b8f3e1687" providerId="LiveId" clId="{2AFCAF3D-9E4D-438D-8AA0-7822791EFA89}" dt="2019-01-13T11:49:31.035" v="538" actId="478"/>
          <ac:spMkLst>
            <pc:docMk/>
            <pc:sldMk cId="3514845104" sldId="292"/>
            <ac:spMk id="359" creationId="{00000000-0000-0000-0000-000000000000}"/>
          </ac:spMkLst>
        </pc:spChg>
        <pc:spChg chg="del mod">
          <ac:chgData name="Dominique Yolin" userId="b2feb37b8f3e1687" providerId="LiveId" clId="{2AFCAF3D-9E4D-438D-8AA0-7822791EFA89}" dt="2019-01-13T11:49:20.028" v="531" actId="478"/>
          <ac:spMkLst>
            <pc:docMk/>
            <pc:sldMk cId="3514845104" sldId="292"/>
            <ac:spMk id="360" creationId="{00000000-0000-0000-0000-000000000000}"/>
          </ac:spMkLst>
        </pc:spChg>
        <pc:spChg chg="mod">
          <ac:chgData name="Dominique Yolin" userId="b2feb37b8f3e1687" providerId="LiveId" clId="{2AFCAF3D-9E4D-438D-8AA0-7822791EFA89}" dt="2019-01-13T11:51:24.767" v="586" actId="2085"/>
          <ac:spMkLst>
            <pc:docMk/>
            <pc:sldMk cId="3514845104" sldId="292"/>
            <ac:spMk id="361" creationId="{00000000-0000-0000-0000-000000000000}"/>
          </ac:spMkLst>
        </pc:spChg>
        <pc:spChg chg="mod">
          <ac:chgData name="Dominique Yolin" userId="b2feb37b8f3e1687" providerId="LiveId" clId="{2AFCAF3D-9E4D-438D-8AA0-7822791EFA89}" dt="2019-01-13T11:52:06.234" v="596" actId="2085"/>
          <ac:spMkLst>
            <pc:docMk/>
            <pc:sldMk cId="3514845104" sldId="292"/>
            <ac:spMk id="362" creationId="{00000000-0000-0000-0000-000000000000}"/>
          </ac:spMkLst>
        </pc:spChg>
        <pc:spChg chg="mod">
          <ac:chgData name="Dominique Yolin" userId="b2feb37b8f3e1687" providerId="LiveId" clId="{2AFCAF3D-9E4D-438D-8AA0-7822791EFA89}" dt="2019-01-13T11:51:59.962" v="594" actId="1076"/>
          <ac:spMkLst>
            <pc:docMk/>
            <pc:sldMk cId="3514845104" sldId="292"/>
            <ac:spMk id="363" creationId="{00000000-0000-0000-0000-000000000000}"/>
          </ac:spMkLst>
        </pc:spChg>
        <pc:spChg chg="mod">
          <ac:chgData name="Dominique Yolin" userId="b2feb37b8f3e1687" providerId="LiveId" clId="{2AFCAF3D-9E4D-438D-8AA0-7822791EFA89}" dt="2019-01-13T11:51:55.827" v="592" actId="1076"/>
          <ac:spMkLst>
            <pc:docMk/>
            <pc:sldMk cId="3514845104" sldId="292"/>
            <ac:spMk id="364" creationId="{00000000-0000-0000-0000-000000000000}"/>
          </ac:spMkLst>
        </pc:spChg>
        <pc:spChg chg="mod">
          <ac:chgData name="Dominique Yolin" userId="b2feb37b8f3e1687" providerId="LiveId" clId="{2AFCAF3D-9E4D-438D-8AA0-7822791EFA89}" dt="2019-01-13T11:51:57.322" v="593" actId="1076"/>
          <ac:spMkLst>
            <pc:docMk/>
            <pc:sldMk cId="3514845104" sldId="292"/>
            <ac:spMk id="365" creationId="{00000000-0000-0000-0000-000000000000}"/>
          </ac:spMkLst>
        </pc:spChg>
        <pc:spChg chg="mod">
          <ac:chgData name="Dominique Yolin" userId="b2feb37b8f3e1687" providerId="LiveId" clId="{2AFCAF3D-9E4D-438D-8AA0-7822791EFA89}" dt="2019-01-13T11:52:54.506" v="608" actId="1076"/>
          <ac:spMkLst>
            <pc:docMk/>
            <pc:sldMk cId="3514845104" sldId="292"/>
            <ac:spMk id="366" creationId="{00000000-0000-0000-0000-000000000000}"/>
          </ac:spMkLst>
        </pc:spChg>
        <pc:spChg chg="mod">
          <ac:chgData name="Dominique Yolin" userId="b2feb37b8f3e1687" providerId="LiveId" clId="{2AFCAF3D-9E4D-438D-8AA0-7822791EFA89}" dt="2019-01-13T11:53:40.523" v="621" actId="1076"/>
          <ac:spMkLst>
            <pc:docMk/>
            <pc:sldMk cId="3514845104" sldId="292"/>
            <ac:spMk id="367" creationId="{00000000-0000-0000-0000-000000000000}"/>
          </ac:spMkLst>
        </pc:spChg>
        <pc:spChg chg="mod">
          <ac:chgData name="Dominique Yolin" userId="b2feb37b8f3e1687" providerId="LiveId" clId="{2AFCAF3D-9E4D-438D-8AA0-7822791EFA89}" dt="2019-01-13T11:53:42.954" v="622" actId="1076"/>
          <ac:spMkLst>
            <pc:docMk/>
            <pc:sldMk cId="3514845104" sldId="292"/>
            <ac:spMk id="368" creationId="{00000000-0000-0000-0000-000000000000}"/>
          </ac:spMkLst>
        </pc:spChg>
        <pc:spChg chg="mod">
          <ac:chgData name="Dominique Yolin" userId="b2feb37b8f3e1687" providerId="LiveId" clId="{2AFCAF3D-9E4D-438D-8AA0-7822791EFA89}" dt="2019-01-13T11:53:57.748" v="636" actId="20577"/>
          <ac:spMkLst>
            <pc:docMk/>
            <pc:sldMk cId="3514845104" sldId="292"/>
            <ac:spMk id="369" creationId="{00000000-0000-0000-0000-000000000000}"/>
          </ac:spMkLst>
        </pc:spChg>
        <pc:spChg chg="mod">
          <ac:chgData name="Dominique Yolin" userId="b2feb37b8f3e1687" providerId="LiveId" clId="{2AFCAF3D-9E4D-438D-8AA0-7822791EFA89}" dt="2019-01-13T11:52:26.347" v="601" actId="1076"/>
          <ac:spMkLst>
            <pc:docMk/>
            <pc:sldMk cId="3514845104" sldId="292"/>
            <ac:spMk id="370" creationId="{00000000-0000-0000-0000-000000000000}"/>
          </ac:spMkLst>
        </pc:spChg>
        <pc:spChg chg="del mod">
          <ac:chgData name="Dominique Yolin" userId="b2feb37b8f3e1687" providerId="LiveId" clId="{2AFCAF3D-9E4D-438D-8AA0-7822791EFA89}" dt="2019-01-13T11:53:20.851" v="614" actId="478"/>
          <ac:spMkLst>
            <pc:docMk/>
            <pc:sldMk cId="3514845104" sldId="292"/>
            <ac:spMk id="371" creationId="{00000000-0000-0000-0000-000000000000}"/>
          </ac:spMkLst>
        </pc:spChg>
        <pc:spChg chg="mod">
          <ac:chgData name="Dominique Yolin" userId="b2feb37b8f3e1687" providerId="LiveId" clId="{2AFCAF3D-9E4D-438D-8AA0-7822791EFA89}" dt="2019-01-13T11:54:09.347" v="637" actId="14100"/>
          <ac:spMkLst>
            <pc:docMk/>
            <pc:sldMk cId="3514845104" sldId="292"/>
            <ac:spMk id="372" creationId="{00000000-0000-0000-0000-000000000000}"/>
          </ac:spMkLst>
        </pc:spChg>
        <pc:spChg chg="mod">
          <ac:chgData name="Dominique Yolin" userId="b2feb37b8f3e1687" providerId="LiveId" clId="{2AFCAF3D-9E4D-438D-8AA0-7822791EFA89}" dt="2019-01-13T11:53:36.348" v="620" actId="1036"/>
          <ac:spMkLst>
            <pc:docMk/>
            <pc:sldMk cId="3514845104" sldId="292"/>
            <ac:spMk id="373" creationId="{00000000-0000-0000-0000-000000000000}"/>
          </ac:spMkLst>
        </pc:spChg>
        <pc:spChg chg="mod">
          <ac:chgData name="Dominique Yolin" userId="b2feb37b8f3e1687" providerId="LiveId" clId="{2AFCAF3D-9E4D-438D-8AA0-7822791EFA89}" dt="2019-01-13T11:53:31.858" v="618" actId="1076"/>
          <ac:spMkLst>
            <pc:docMk/>
            <pc:sldMk cId="3514845104" sldId="292"/>
            <ac:spMk id="374" creationId="{00000000-0000-0000-0000-000000000000}"/>
          </ac:spMkLst>
        </pc:spChg>
        <pc:spChg chg="mod">
          <ac:chgData name="Dominique Yolin" userId="b2feb37b8f3e1687" providerId="LiveId" clId="{2AFCAF3D-9E4D-438D-8AA0-7822791EFA89}" dt="2019-01-13T11:53:06.538" v="612" actId="14100"/>
          <ac:spMkLst>
            <pc:docMk/>
            <pc:sldMk cId="3514845104" sldId="292"/>
            <ac:spMk id="375" creationId="{00000000-0000-0000-0000-000000000000}"/>
          </ac:spMkLst>
        </pc:spChg>
        <pc:spChg chg="mod">
          <ac:chgData name="Dominique Yolin" userId="b2feb37b8f3e1687" providerId="LiveId" clId="{2AFCAF3D-9E4D-438D-8AA0-7822791EFA89}" dt="2019-01-13T11:53:02.459" v="610" actId="1076"/>
          <ac:spMkLst>
            <pc:docMk/>
            <pc:sldMk cId="3514845104" sldId="292"/>
            <ac:spMk id="376" creationId="{00000000-0000-0000-0000-000000000000}"/>
          </ac:spMkLst>
        </pc:spChg>
        <pc:spChg chg="mod">
          <ac:chgData name="Dominique Yolin" userId="b2feb37b8f3e1687" providerId="LiveId" clId="{2AFCAF3D-9E4D-438D-8AA0-7822791EFA89}" dt="2019-01-13T11:52:32.875" v="604" actId="1076"/>
          <ac:spMkLst>
            <pc:docMk/>
            <pc:sldMk cId="3514845104" sldId="292"/>
            <ac:spMk id="377" creationId="{00000000-0000-0000-0000-000000000000}"/>
          </ac:spMkLst>
        </pc:spChg>
      </pc:sldChg>
      <pc:sldChg chg="addSp delSp modSp add modTransition">
        <pc:chgData name="Dominique Yolin" userId="b2feb37b8f3e1687" providerId="LiveId" clId="{2AFCAF3D-9E4D-438D-8AA0-7822791EFA89}" dt="2019-01-13T12:47:38.750" v="2402" actId="20577"/>
        <pc:sldMkLst>
          <pc:docMk/>
          <pc:sldMk cId="2291635817" sldId="296"/>
        </pc:sldMkLst>
        <pc:spChg chg="add mod">
          <ac:chgData name="Dominique Yolin" userId="b2feb37b8f3e1687" providerId="LiveId" clId="{2AFCAF3D-9E4D-438D-8AA0-7822791EFA89}" dt="2019-01-13T12:47:38.750" v="2402" actId="20577"/>
          <ac:spMkLst>
            <pc:docMk/>
            <pc:sldMk cId="2291635817" sldId="296"/>
            <ac:spMk id="2" creationId="{E184BB09-C133-4CD5-9244-4C1F29D7E434}"/>
          </ac:spMkLst>
        </pc:spChg>
        <pc:spChg chg="add del mod">
          <ac:chgData name="Dominique Yolin" userId="b2feb37b8f3e1687" providerId="LiveId" clId="{2AFCAF3D-9E4D-438D-8AA0-7822791EFA89}" dt="2019-01-13T12:09:07.856" v="1038"/>
          <ac:spMkLst>
            <pc:docMk/>
            <pc:sldMk cId="2291635817" sldId="296"/>
            <ac:spMk id="3" creationId="{87739C8C-1759-47BD-95D6-6B260B6C627B}"/>
          </ac:spMkLst>
        </pc:spChg>
        <pc:spChg chg="add del mod">
          <ac:chgData name="Dominique Yolin" userId="b2feb37b8f3e1687" providerId="LiveId" clId="{2AFCAF3D-9E4D-438D-8AA0-7822791EFA89}" dt="2019-01-13T12:09:07.856" v="1038"/>
          <ac:spMkLst>
            <pc:docMk/>
            <pc:sldMk cId="2291635817" sldId="296"/>
            <ac:spMk id="4" creationId="{BB5799F4-C03D-4B4E-B2EB-41AF5990B3E5}"/>
          </ac:spMkLst>
        </pc:spChg>
        <pc:spChg chg="add mod">
          <ac:chgData name="Dominique Yolin" userId="b2feb37b8f3e1687" providerId="LiveId" clId="{2AFCAF3D-9E4D-438D-8AA0-7822791EFA89}" dt="2019-01-13T12:40:57.728" v="1504" actId="20577"/>
          <ac:spMkLst>
            <pc:docMk/>
            <pc:sldMk cId="2291635817" sldId="296"/>
            <ac:spMk id="5" creationId="{9FFEDDC7-4A67-4926-ABA0-12B0CCC6186F}"/>
          </ac:spMkLst>
        </pc:spChg>
        <pc:spChg chg="add del mod">
          <ac:chgData name="Dominique Yolin" userId="b2feb37b8f3e1687" providerId="LiveId" clId="{2AFCAF3D-9E4D-438D-8AA0-7822791EFA89}" dt="2019-01-13T12:09:16.523" v="1044"/>
          <ac:spMkLst>
            <pc:docMk/>
            <pc:sldMk cId="2291635817" sldId="296"/>
            <ac:spMk id="6" creationId="{BEAB4254-B654-4B8F-A48F-28BC96F61502}"/>
          </ac:spMkLst>
        </pc:spChg>
        <pc:spChg chg="add del mod">
          <ac:chgData name="Dominique Yolin" userId="b2feb37b8f3e1687" providerId="LiveId" clId="{2AFCAF3D-9E4D-438D-8AA0-7822791EFA89}" dt="2019-01-13T12:09:16.523" v="1044"/>
          <ac:spMkLst>
            <pc:docMk/>
            <pc:sldMk cId="2291635817" sldId="296"/>
            <ac:spMk id="7" creationId="{221B2C3F-A0CE-40CE-A618-0CDF4D287341}"/>
          </ac:spMkLst>
        </pc:spChg>
        <pc:spChg chg="del mod">
          <ac:chgData name="Dominique Yolin" userId="b2feb37b8f3e1687" providerId="LiveId" clId="{2AFCAF3D-9E4D-438D-8AA0-7822791EFA89}" dt="2019-01-13T12:09:12.532" v="1040" actId="478"/>
          <ac:spMkLst>
            <pc:docMk/>
            <pc:sldMk cId="2291635817" sldId="296"/>
            <ac:spMk id="384" creationId="{00000000-0000-0000-0000-000000000000}"/>
          </ac:spMkLst>
        </pc:spChg>
        <pc:spChg chg="del">
          <ac:chgData name="Dominique Yolin" userId="b2feb37b8f3e1687" providerId="LiveId" clId="{2AFCAF3D-9E4D-438D-8AA0-7822791EFA89}" dt="2019-01-13T12:09:01.219" v="1035" actId="478"/>
          <ac:spMkLst>
            <pc:docMk/>
            <pc:sldMk cId="2291635817" sldId="296"/>
            <ac:spMk id="385" creationId="{00000000-0000-0000-0000-000000000000}"/>
          </ac:spMkLst>
        </pc:spChg>
        <pc:graphicFrameChg chg="add del">
          <ac:chgData name="Dominique Yolin" userId="b2feb37b8f3e1687" providerId="LiveId" clId="{2AFCAF3D-9E4D-438D-8AA0-7822791EFA89}" dt="2019-01-13T12:29:34.227" v="1465"/>
          <ac:graphicFrameMkLst>
            <pc:docMk/>
            <pc:sldMk cId="2291635817" sldId="296"/>
            <ac:graphicFrameMk id="8" creationId="{A28CDB22-183F-48CB-B2CE-6303AF5E8977}"/>
          </ac:graphicFrameMkLst>
        </pc:graphicFrameChg>
      </pc:sldChg>
      <pc:sldChg chg="addSp delSp modSp add modTransition">
        <pc:chgData name="Dominique Yolin" userId="b2feb37b8f3e1687" providerId="LiveId" clId="{2AFCAF3D-9E4D-438D-8AA0-7822791EFA89}" dt="2019-01-13T12:47:29.558" v="2399" actId="20577"/>
        <pc:sldMkLst>
          <pc:docMk/>
          <pc:sldMk cId="2791387122" sldId="297"/>
        </pc:sldMkLst>
        <pc:spChg chg="add mod">
          <ac:chgData name="Dominique Yolin" userId="b2feb37b8f3e1687" providerId="LiveId" clId="{2AFCAF3D-9E4D-438D-8AA0-7822791EFA89}" dt="2019-01-13T12:47:29.558" v="2399" actId="20577"/>
          <ac:spMkLst>
            <pc:docMk/>
            <pc:sldMk cId="2791387122" sldId="297"/>
            <ac:spMk id="2" creationId="{FF0BEB8A-F24A-4930-8749-4994620486EC}"/>
          </ac:spMkLst>
        </pc:spChg>
        <pc:spChg chg="add mod">
          <ac:chgData name="Dominique Yolin" userId="b2feb37b8f3e1687" providerId="LiveId" clId="{2AFCAF3D-9E4D-438D-8AA0-7822791EFA89}" dt="2019-01-13T12:47:02.952" v="2383" actId="5793"/>
          <ac:spMkLst>
            <pc:docMk/>
            <pc:sldMk cId="2791387122" sldId="297"/>
            <ac:spMk id="3" creationId="{B050B404-1DB2-4E09-8A0D-715ED503F70C}"/>
          </ac:spMkLst>
        </pc:spChg>
        <pc:spChg chg="add del mod">
          <ac:chgData name="Dominique Yolin" userId="b2feb37b8f3e1687" providerId="LiveId" clId="{2AFCAF3D-9E4D-438D-8AA0-7822791EFA89}" dt="2019-01-13T12:47:06.906" v="2384"/>
          <ac:spMkLst>
            <pc:docMk/>
            <pc:sldMk cId="2791387122" sldId="297"/>
            <ac:spMk id="4" creationId="{8484270D-0CFF-4AF6-A891-0C6B43D7ACF6}"/>
          </ac:spMkLst>
        </pc:spChg>
        <pc:spChg chg="add del mod">
          <ac:chgData name="Dominique Yolin" userId="b2feb37b8f3e1687" providerId="LiveId" clId="{2AFCAF3D-9E4D-438D-8AA0-7822791EFA89}" dt="2019-01-13T12:47:06.906" v="2384"/>
          <ac:spMkLst>
            <pc:docMk/>
            <pc:sldMk cId="2791387122" sldId="297"/>
            <ac:spMk id="5" creationId="{AD5A7F0A-6B0C-40E5-986E-28E60A0F126E}"/>
          </ac:spMkLst>
        </pc:spChg>
        <pc:spChg chg="del mod">
          <ac:chgData name="Dominique Yolin" userId="b2feb37b8f3e1687" providerId="LiveId" clId="{2AFCAF3D-9E4D-438D-8AA0-7822791EFA89}" dt="2019-01-13T12:46:58.278" v="2381" actId="478"/>
          <ac:spMkLst>
            <pc:docMk/>
            <pc:sldMk cId="2791387122" sldId="297"/>
            <ac:spMk id="386" creationId="{00000000-0000-0000-0000-000000000000}"/>
          </ac:spMkLst>
        </pc:spChg>
        <pc:spChg chg="del mod">
          <ac:chgData name="Dominique Yolin" userId="b2feb37b8f3e1687" providerId="LiveId" clId="{2AFCAF3D-9E4D-438D-8AA0-7822791EFA89}" dt="2019-01-13T12:46:51.749" v="2376" actId="478"/>
          <ac:spMkLst>
            <pc:docMk/>
            <pc:sldMk cId="2791387122" sldId="297"/>
            <ac:spMk id="387" creationId="{00000000-0000-0000-0000-000000000000}"/>
          </ac:spMkLst>
        </pc:spChg>
      </pc:sldChg>
      <pc:sldChg chg="addSp delSp modSp add modTransition">
        <pc:chgData name="Dominique Yolin" userId="b2feb37b8f3e1687" providerId="LiveId" clId="{2AFCAF3D-9E4D-438D-8AA0-7822791EFA89}" dt="2019-01-13T14:38:50.399" v="2468" actId="27636"/>
        <pc:sldMkLst>
          <pc:docMk/>
          <pc:sldMk cId="3425665419" sldId="298"/>
        </pc:sldMkLst>
        <pc:spChg chg="add mod">
          <ac:chgData name="Dominique Yolin" userId="b2feb37b8f3e1687" providerId="LiveId" clId="{2AFCAF3D-9E4D-438D-8AA0-7822791EFA89}" dt="2019-01-13T14:38:36.503" v="2462" actId="27636"/>
          <ac:spMkLst>
            <pc:docMk/>
            <pc:sldMk cId="3425665419" sldId="298"/>
            <ac:spMk id="2" creationId="{91C5C66A-A48E-479A-90D1-D1C48FDD5E15}"/>
          </ac:spMkLst>
        </pc:spChg>
        <pc:spChg chg="add mod">
          <ac:chgData name="Dominique Yolin" userId="b2feb37b8f3e1687" providerId="LiveId" clId="{2AFCAF3D-9E4D-438D-8AA0-7822791EFA89}" dt="2019-01-13T14:38:50.399" v="2468" actId="27636"/>
          <ac:spMkLst>
            <pc:docMk/>
            <pc:sldMk cId="3425665419" sldId="298"/>
            <ac:spMk id="3" creationId="{9CF07198-BD2F-47A6-87C3-9F5188F12F1E}"/>
          </ac:spMkLst>
        </pc:spChg>
        <pc:spChg chg="add del mod">
          <ac:chgData name="Dominique Yolin" userId="b2feb37b8f3e1687" providerId="LiveId" clId="{2AFCAF3D-9E4D-438D-8AA0-7822791EFA89}" dt="2019-01-13T12:47:59.650" v="2412"/>
          <ac:spMkLst>
            <pc:docMk/>
            <pc:sldMk cId="3425665419" sldId="298"/>
            <ac:spMk id="4" creationId="{875DC43D-FE7A-4703-BA68-CBC30FEEAA88}"/>
          </ac:spMkLst>
        </pc:spChg>
        <pc:spChg chg="add del mod">
          <ac:chgData name="Dominique Yolin" userId="b2feb37b8f3e1687" providerId="LiveId" clId="{2AFCAF3D-9E4D-438D-8AA0-7822791EFA89}" dt="2019-01-13T12:47:59.650" v="2412"/>
          <ac:spMkLst>
            <pc:docMk/>
            <pc:sldMk cId="3425665419" sldId="298"/>
            <ac:spMk id="5" creationId="{42B6984E-B917-48E7-9642-92804B30EFD9}"/>
          </ac:spMkLst>
        </pc:spChg>
        <pc:spChg chg="del mod">
          <ac:chgData name="Dominique Yolin" userId="b2feb37b8f3e1687" providerId="LiveId" clId="{2AFCAF3D-9E4D-438D-8AA0-7822791EFA89}" dt="2019-01-13T12:47:57.693" v="2410" actId="478"/>
          <ac:spMkLst>
            <pc:docMk/>
            <pc:sldMk cId="3425665419" sldId="298"/>
            <ac:spMk id="389" creationId="{00000000-0000-0000-0000-000000000000}"/>
          </ac:spMkLst>
        </pc:spChg>
        <pc:spChg chg="del mod">
          <ac:chgData name="Dominique Yolin" userId="b2feb37b8f3e1687" providerId="LiveId" clId="{2AFCAF3D-9E4D-438D-8AA0-7822791EFA89}" dt="2019-01-13T12:47:48.887" v="2404" actId="478"/>
          <ac:spMkLst>
            <pc:docMk/>
            <pc:sldMk cId="3425665419" sldId="298"/>
            <ac:spMk id="390" creationId="{00000000-0000-0000-0000-000000000000}"/>
          </ac:spMkLst>
        </pc:spChg>
      </pc:sldChg>
      <pc:sldChg chg="addSp delSp modSp add modTransition">
        <pc:chgData name="Dominique Yolin" userId="b2feb37b8f3e1687" providerId="LiveId" clId="{2AFCAF3D-9E4D-438D-8AA0-7822791EFA89}" dt="2019-01-13T14:39:48.995" v="2527" actId="27636"/>
        <pc:sldMkLst>
          <pc:docMk/>
          <pc:sldMk cId="808148339" sldId="299"/>
        </pc:sldMkLst>
        <pc:spChg chg="add mod">
          <ac:chgData name="Dominique Yolin" userId="b2feb37b8f3e1687" providerId="LiveId" clId="{2AFCAF3D-9E4D-438D-8AA0-7822791EFA89}" dt="2019-01-13T14:39:48.995" v="2527" actId="27636"/>
          <ac:spMkLst>
            <pc:docMk/>
            <pc:sldMk cId="808148339" sldId="299"/>
            <ac:spMk id="2" creationId="{C265188F-9D99-4F4B-A8AB-3F879F4324CA}"/>
          </ac:spMkLst>
        </pc:spChg>
        <pc:spChg chg="add mod">
          <ac:chgData name="Dominique Yolin" userId="b2feb37b8f3e1687" providerId="LiveId" clId="{2AFCAF3D-9E4D-438D-8AA0-7822791EFA89}" dt="2019-01-13T14:39:38.165" v="2516" actId="20577"/>
          <ac:spMkLst>
            <pc:docMk/>
            <pc:sldMk cId="808148339" sldId="299"/>
            <ac:spMk id="3" creationId="{48EB5DC0-023E-40C6-907A-2DBD8CDB41E5}"/>
          </ac:spMkLst>
        </pc:spChg>
        <pc:spChg chg="add del mod">
          <ac:chgData name="Dominique Yolin" userId="b2feb37b8f3e1687" providerId="LiveId" clId="{2AFCAF3D-9E4D-438D-8AA0-7822791EFA89}" dt="2019-01-13T14:39:15.838" v="2479"/>
          <ac:spMkLst>
            <pc:docMk/>
            <pc:sldMk cId="808148339" sldId="299"/>
            <ac:spMk id="4" creationId="{DDD04FDF-DDFA-4491-AC94-AFA33414B1FF}"/>
          </ac:spMkLst>
        </pc:spChg>
        <pc:spChg chg="add del mod">
          <ac:chgData name="Dominique Yolin" userId="b2feb37b8f3e1687" providerId="LiveId" clId="{2AFCAF3D-9E4D-438D-8AA0-7822791EFA89}" dt="2019-01-13T14:39:15.838" v="2479"/>
          <ac:spMkLst>
            <pc:docMk/>
            <pc:sldMk cId="808148339" sldId="299"/>
            <ac:spMk id="5" creationId="{659D29E0-D1FB-4711-9EB2-BE60DFD5A823}"/>
          </ac:spMkLst>
        </pc:spChg>
        <pc:spChg chg="del mod">
          <ac:chgData name="Dominique Yolin" userId="b2feb37b8f3e1687" providerId="LiveId" clId="{2AFCAF3D-9E4D-438D-8AA0-7822791EFA89}" dt="2019-01-13T14:39:11.395" v="2475" actId="478"/>
          <ac:spMkLst>
            <pc:docMk/>
            <pc:sldMk cId="808148339" sldId="299"/>
            <ac:spMk id="391" creationId="{00000000-0000-0000-0000-000000000000}"/>
          </ac:spMkLst>
        </pc:spChg>
        <pc:spChg chg="del mod">
          <ac:chgData name="Dominique Yolin" userId="b2feb37b8f3e1687" providerId="LiveId" clId="{2AFCAF3D-9E4D-438D-8AA0-7822791EFA89}" dt="2019-01-13T14:39:03.685" v="2470" actId="478"/>
          <ac:spMkLst>
            <pc:docMk/>
            <pc:sldMk cId="808148339" sldId="299"/>
            <ac:spMk id="392" creationId="{00000000-0000-0000-0000-000000000000}"/>
          </ac:spMkLst>
        </pc:spChg>
      </pc:sldChg>
      <pc:sldChg chg="addSp delSp modSp add modTransition">
        <pc:chgData name="Dominique Yolin" userId="b2feb37b8f3e1687" providerId="LiveId" clId="{2AFCAF3D-9E4D-438D-8AA0-7822791EFA89}" dt="2019-01-13T14:41:20.143" v="2563" actId="27636"/>
        <pc:sldMkLst>
          <pc:docMk/>
          <pc:sldMk cId="2736489846" sldId="304"/>
        </pc:sldMkLst>
        <pc:spChg chg="add mod">
          <ac:chgData name="Dominique Yolin" userId="b2feb37b8f3e1687" providerId="LiveId" clId="{2AFCAF3D-9E4D-438D-8AA0-7822791EFA89}" dt="2019-01-13T14:40:13.785" v="2542" actId="27636"/>
          <ac:spMkLst>
            <pc:docMk/>
            <pc:sldMk cId="2736489846" sldId="304"/>
            <ac:spMk id="2" creationId="{33162E08-88C1-42C9-B1CF-68A721D86018}"/>
          </ac:spMkLst>
        </pc:spChg>
        <pc:spChg chg="add mod">
          <ac:chgData name="Dominique Yolin" userId="b2feb37b8f3e1687" providerId="LiveId" clId="{2AFCAF3D-9E4D-438D-8AA0-7822791EFA89}" dt="2019-01-13T14:41:20.143" v="2563" actId="27636"/>
          <ac:spMkLst>
            <pc:docMk/>
            <pc:sldMk cId="2736489846" sldId="304"/>
            <ac:spMk id="3" creationId="{70DA3F22-7C26-4D8F-87CA-739AC710479C}"/>
          </ac:spMkLst>
        </pc:spChg>
        <pc:spChg chg="add del mod">
          <ac:chgData name="Dominique Yolin" userId="b2feb37b8f3e1687" providerId="LiveId" clId="{2AFCAF3D-9E4D-438D-8AA0-7822791EFA89}" dt="2019-01-13T14:40:14.904" v="2543"/>
          <ac:spMkLst>
            <pc:docMk/>
            <pc:sldMk cId="2736489846" sldId="304"/>
            <ac:spMk id="4" creationId="{A96F91B1-B28D-4535-8DD7-723FF78FBDA8}"/>
          </ac:spMkLst>
        </pc:spChg>
        <pc:spChg chg="add del mod">
          <ac:chgData name="Dominique Yolin" userId="b2feb37b8f3e1687" providerId="LiveId" clId="{2AFCAF3D-9E4D-438D-8AA0-7822791EFA89}" dt="2019-01-13T14:40:14.904" v="2543"/>
          <ac:spMkLst>
            <pc:docMk/>
            <pc:sldMk cId="2736489846" sldId="304"/>
            <ac:spMk id="5" creationId="{4A7B773F-5529-474A-A982-EA7D61808747}"/>
          </ac:spMkLst>
        </pc:spChg>
        <pc:spChg chg="add del mod">
          <ac:chgData name="Dominique Yolin" userId="b2feb37b8f3e1687" providerId="LiveId" clId="{2AFCAF3D-9E4D-438D-8AA0-7822791EFA89}" dt="2019-01-13T14:41:20.055" v="2562"/>
          <ac:spMkLst>
            <pc:docMk/>
            <pc:sldMk cId="2736489846" sldId="304"/>
            <ac:spMk id="6" creationId="{3038F1A3-1B1F-4A2E-8291-1D2B796CE874}"/>
          </ac:spMkLst>
        </pc:spChg>
        <pc:spChg chg="add del mod">
          <ac:chgData name="Dominique Yolin" userId="b2feb37b8f3e1687" providerId="LiveId" clId="{2AFCAF3D-9E4D-438D-8AA0-7822791EFA89}" dt="2019-01-13T14:41:20.055" v="2562"/>
          <ac:spMkLst>
            <pc:docMk/>
            <pc:sldMk cId="2736489846" sldId="304"/>
            <ac:spMk id="7" creationId="{A9CF923C-FF22-4EF4-AC89-72B10BA365DF}"/>
          </ac:spMkLst>
        </pc:spChg>
        <pc:spChg chg="del mod">
          <ac:chgData name="Dominique Yolin" userId="b2feb37b8f3e1687" providerId="LiveId" clId="{2AFCAF3D-9E4D-438D-8AA0-7822791EFA89}" dt="2019-01-13T14:40:08.811" v="2534" actId="478"/>
          <ac:spMkLst>
            <pc:docMk/>
            <pc:sldMk cId="2736489846" sldId="304"/>
            <ac:spMk id="401" creationId="{00000000-0000-0000-0000-000000000000}"/>
          </ac:spMkLst>
        </pc:spChg>
        <pc:spChg chg="del mod">
          <ac:chgData name="Dominique Yolin" userId="b2feb37b8f3e1687" providerId="LiveId" clId="{2AFCAF3D-9E4D-438D-8AA0-7822791EFA89}" dt="2019-01-13T14:40:02.244" v="2529" actId="478"/>
          <ac:spMkLst>
            <pc:docMk/>
            <pc:sldMk cId="2736489846" sldId="304"/>
            <ac:spMk id="402" creationId="{00000000-0000-0000-0000-000000000000}"/>
          </ac:spMkLst>
        </pc:spChg>
      </pc:sldChg>
      <pc:sldChg chg="addSp delSp modSp add modTransition">
        <pc:chgData name="Dominique Yolin" userId="b2feb37b8f3e1687" providerId="LiveId" clId="{2AFCAF3D-9E4D-438D-8AA0-7822791EFA89}" dt="2019-01-13T14:44:55.027" v="2587" actId="20577"/>
        <pc:sldMkLst>
          <pc:docMk/>
          <pc:sldMk cId="154596326" sldId="306"/>
        </pc:sldMkLst>
        <pc:spChg chg="add mod ord">
          <ac:chgData name="Dominique Yolin" userId="b2feb37b8f3e1687" providerId="LiveId" clId="{2AFCAF3D-9E4D-438D-8AA0-7822791EFA89}" dt="2019-01-13T14:44:45.505" v="2583"/>
          <ac:spMkLst>
            <pc:docMk/>
            <pc:sldMk cId="154596326" sldId="306"/>
            <ac:spMk id="2" creationId="{CAD3CE8B-FF1F-4996-90C6-6453C3380A3E}"/>
          </ac:spMkLst>
        </pc:spChg>
        <pc:spChg chg="add mod">
          <ac:chgData name="Dominique Yolin" userId="b2feb37b8f3e1687" providerId="LiveId" clId="{2AFCAF3D-9E4D-438D-8AA0-7822791EFA89}" dt="2019-01-13T14:44:55.027" v="2587" actId="20577"/>
          <ac:spMkLst>
            <pc:docMk/>
            <pc:sldMk cId="154596326" sldId="306"/>
            <ac:spMk id="3" creationId="{35252E2F-CA29-4B75-B5D4-A1D6FAF51268}"/>
          </ac:spMkLst>
        </pc:spChg>
        <pc:spChg chg="add del mod">
          <ac:chgData name="Dominique Yolin" userId="b2feb37b8f3e1687" providerId="LiveId" clId="{2AFCAF3D-9E4D-438D-8AA0-7822791EFA89}" dt="2019-01-13T14:42:16.231" v="2577"/>
          <ac:spMkLst>
            <pc:docMk/>
            <pc:sldMk cId="154596326" sldId="306"/>
            <ac:spMk id="4" creationId="{E94EB751-224A-42D8-B4FC-8DD4406C7707}"/>
          </ac:spMkLst>
        </pc:spChg>
        <pc:spChg chg="add del mod">
          <ac:chgData name="Dominique Yolin" userId="b2feb37b8f3e1687" providerId="LiveId" clId="{2AFCAF3D-9E4D-438D-8AA0-7822791EFA89}" dt="2019-01-13T14:42:16.231" v="2577"/>
          <ac:spMkLst>
            <pc:docMk/>
            <pc:sldMk cId="154596326" sldId="306"/>
            <ac:spMk id="5" creationId="{1D5F39BC-D3C0-40E3-9FCF-4BB72DDA5030}"/>
          </ac:spMkLst>
        </pc:spChg>
        <pc:spChg chg="del mod">
          <ac:chgData name="Dominique Yolin" userId="b2feb37b8f3e1687" providerId="LiveId" clId="{2AFCAF3D-9E4D-438D-8AA0-7822791EFA89}" dt="2019-01-13T14:41:42.752" v="2566" actId="478"/>
          <ac:spMkLst>
            <pc:docMk/>
            <pc:sldMk cId="154596326" sldId="306"/>
            <ac:spMk id="405" creationId="{00000000-0000-0000-0000-000000000000}"/>
          </ac:spMkLst>
        </pc:spChg>
        <pc:spChg chg="del mod">
          <ac:chgData name="Dominique Yolin" userId="b2feb37b8f3e1687" providerId="LiveId" clId="{2AFCAF3D-9E4D-438D-8AA0-7822791EFA89}" dt="2019-01-13T14:42:09.077" v="2572" actId="478"/>
          <ac:spMkLst>
            <pc:docMk/>
            <pc:sldMk cId="154596326" sldId="306"/>
            <ac:spMk id="406" creationId="{00000000-0000-0000-0000-000000000000}"/>
          </ac:spMkLst>
        </pc:spChg>
      </pc:sldChg>
      <pc:sldChg chg="add del setBg">
        <pc:chgData name="Dominique Yolin" userId="b2feb37b8f3e1687" providerId="LiveId" clId="{2AFCAF3D-9E4D-438D-8AA0-7822791EFA89}" dt="2019-01-13T11:16:47.915" v="8" actId="2696"/>
        <pc:sldMkLst>
          <pc:docMk/>
          <pc:sldMk cId="2931267030" sldId="540"/>
        </pc:sldMkLst>
      </pc:sldChg>
      <pc:sldChg chg="add del">
        <pc:chgData name="Dominique Yolin" userId="b2feb37b8f3e1687" providerId="LiveId" clId="{2AFCAF3D-9E4D-438D-8AA0-7822791EFA89}" dt="2019-01-13T11:16:50.370" v="11" actId="2696"/>
        <pc:sldMkLst>
          <pc:docMk/>
          <pc:sldMk cId="794629525" sldId="544"/>
        </pc:sldMkLst>
      </pc:sldChg>
      <pc:sldChg chg="add del">
        <pc:chgData name="Dominique Yolin" userId="b2feb37b8f3e1687" providerId="LiveId" clId="{2AFCAF3D-9E4D-438D-8AA0-7822791EFA89}" dt="2019-01-13T11:16:48.943" v="9" actId="2696"/>
        <pc:sldMkLst>
          <pc:docMk/>
          <pc:sldMk cId="2981680734" sldId="635"/>
        </pc:sldMkLst>
      </pc:sldChg>
      <pc:sldChg chg="modSp add ord">
        <pc:chgData name="Dominique Yolin" userId="b2feb37b8f3e1687" providerId="LiveId" clId="{2AFCAF3D-9E4D-438D-8AA0-7822791EFA89}" dt="2019-01-13T11:30:59.219" v="328"/>
        <pc:sldMkLst>
          <pc:docMk/>
          <pc:sldMk cId="3540246227" sldId="770"/>
        </pc:sldMkLst>
        <pc:spChg chg="mod">
          <ac:chgData name="Dominique Yolin" userId="b2feb37b8f3e1687" providerId="LiveId" clId="{2AFCAF3D-9E4D-438D-8AA0-7822791EFA89}" dt="2019-01-13T11:26:40.316" v="192" actId="27636"/>
          <ac:spMkLst>
            <pc:docMk/>
            <pc:sldMk cId="3540246227" sldId="770"/>
            <ac:spMk id="2" creationId="{59EA0014-5665-4AA3-ABF7-554DC4683E47}"/>
          </ac:spMkLst>
        </pc:spChg>
        <pc:spChg chg="mod">
          <ac:chgData name="Dominique Yolin" userId="b2feb37b8f3e1687" providerId="LiveId" clId="{2AFCAF3D-9E4D-438D-8AA0-7822791EFA89}" dt="2019-01-13T11:24:30.233" v="118" actId="20577"/>
          <ac:spMkLst>
            <pc:docMk/>
            <pc:sldMk cId="3540246227" sldId="770"/>
            <ac:spMk id="6" creationId="{CD7420BA-80D0-4D47-9292-822345371AAE}"/>
          </ac:spMkLst>
        </pc:spChg>
      </pc:sldChg>
      <pc:sldChg chg="add del">
        <pc:chgData name="Dominique Yolin" userId="b2feb37b8f3e1687" providerId="LiveId" clId="{2AFCAF3D-9E4D-438D-8AA0-7822791EFA89}" dt="2019-01-13T11:16:52.438" v="13" actId="2696"/>
        <pc:sldMkLst>
          <pc:docMk/>
          <pc:sldMk cId="2038698128" sldId="771"/>
        </pc:sldMkLst>
      </pc:sldChg>
      <pc:sldChg chg="modSp add ord">
        <pc:chgData name="Dominique Yolin" userId="b2feb37b8f3e1687" providerId="LiveId" clId="{2AFCAF3D-9E4D-438D-8AA0-7822791EFA89}" dt="2019-01-13T11:24:19.026" v="100" actId="20577"/>
        <pc:sldMkLst>
          <pc:docMk/>
          <pc:sldMk cId="1264283269" sldId="772"/>
        </pc:sldMkLst>
        <pc:spChg chg="mod">
          <ac:chgData name="Dominique Yolin" userId="b2feb37b8f3e1687" providerId="LiveId" clId="{2AFCAF3D-9E4D-438D-8AA0-7822791EFA89}" dt="2019-01-13T11:24:19.026" v="100" actId="20577"/>
          <ac:spMkLst>
            <pc:docMk/>
            <pc:sldMk cId="1264283269" sldId="772"/>
            <ac:spMk id="6" creationId="{3CFADF67-213B-4B5A-A882-12B916F1CCF6}"/>
          </ac:spMkLst>
        </pc:spChg>
      </pc:sldChg>
      <pc:sldChg chg="modSp add">
        <pc:chgData name="Dominique Yolin" userId="b2feb37b8f3e1687" providerId="LiveId" clId="{2AFCAF3D-9E4D-438D-8AA0-7822791EFA89}" dt="2019-01-13T11:17:04.330" v="53" actId="20577"/>
        <pc:sldMkLst>
          <pc:docMk/>
          <pc:sldMk cId="3688724407" sldId="773"/>
        </pc:sldMkLst>
        <pc:spChg chg="mod">
          <ac:chgData name="Dominique Yolin" userId="b2feb37b8f3e1687" providerId="LiveId" clId="{2AFCAF3D-9E4D-438D-8AA0-7822791EFA89}" dt="2019-01-13T11:17:04.330" v="53" actId="20577"/>
          <ac:spMkLst>
            <pc:docMk/>
            <pc:sldMk cId="3688724407" sldId="773"/>
            <ac:spMk id="11" creationId="{00000000-0000-0000-0000-000000000000}"/>
          </ac:spMkLst>
        </pc:spChg>
      </pc:sldChg>
      <pc:sldChg chg="modSp add">
        <pc:chgData name="Dominique Yolin" userId="b2feb37b8f3e1687" providerId="LiveId" clId="{2AFCAF3D-9E4D-438D-8AA0-7822791EFA89}" dt="2019-01-13T11:17:29.189" v="54" actId="14826"/>
        <pc:sldMkLst>
          <pc:docMk/>
          <pc:sldMk cId="507004336" sldId="774"/>
        </pc:sldMkLst>
        <pc:picChg chg="mod">
          <ac:chgData name="Dominique Yolin" userId="b2feb37b8f3e1687" providerId="LiveId" clId="{2AFCAF3D-9E4D-438D-8AA0-7822791EFA89}" dt="2019-01-13T11:17:29.189" v="54" actId="14826"/>
          <ac:picMkLst>
            <pc:docMk/>
            <pc:sldMk cId="507004336" sldId="774"/>
            <ac:picMk id="2" creationId="{F925A759-DDB0-1341-86B7-949E8C5C390B}"/>
          </ac:picMkLst>
        </pc:picChg>
      </pc:sldChg>
      <pc:sldChg chg="modSp add">
        <pc:chgData name="Dominique Yolin" userId="b2feb37b8f3e1687" providerId="LiveId" clId="{2AFCAF3D-9E4D-438D-8AA0-7822791EFA89}" dt="2019-01-13T11:27:47.868" v="237" actId="15"/>
        <pc:sldMkLst>
          <pc:docMk/>
          <pc:sldMk cId="3033195194" sldId="775"/>
        </pc:sldMkLst>
        <pc:spChg chg="mod">
          <ac:chgData name="Dominique Yolin" userId="b2feb37b8f3e1687" providerId="LiveId" clId="{2AFCAF3D-9E4D-438D-8AA0-7822791EFA89}" dt="2019-01-13T11:27:47.868" v="237" actId="15"/>
          <ac:spMkLst>
            <pc:docMk/>
            <pc:sldMk cId="3033195194" sldId="775"/>
            <ac:spMk id="2" creationId="{D2C6F80F-D984-466A-95CE-910B15159B97}"/>
          </ac:spMkLst>
        </pc:spChg>
        <pc:spChg chg="mod">
          <ac:chgData name="Dominique Yolin" userId="b2feb37b8f3e1687" providerId="LiveId" clId="{2AFCAF3D-9E4D-438D-8AA0-7822791EFA89}" dt="2019-01-13T11:27:11.434" v="206" actId="20577"/>
          <ac:spMkLst>
            <pc:docMk/>
            <pc:sldMk cId="3033195194" sldId="775"/>
            <ac:spMk id="3" creationId="{CE96EDC4-A10B-4846-ACCB-9C1F8C12AA86}"/>
          </ac:spMkLst>
        </pc:spChg>
      </pc:sldChg>
      <pc:sldChg chg="add del">
        <pc:chgData name="Dominique Yolin" userId="b2feb37b8f3e1687" providerId="LiveId" clId="{2AFCAF3D-9E4D-438D-8AA0-7822791EFA89}" dt="2019-01-13T11:18:22.357" v="56" actId="2696"/>
        <pc:sldMkLst>
          <pc:docMk/>
          <pc:sldMk cId="3160207247" sldId="775"/>
        </pc:sldMkLst>
      </pc:sldChg>
      <pc:sldChg chg="modSp add">
        <pc:chgData name="Dominique Yolin" userId="b2feb37b8f3e1687" providerId="LiveId" clId="{2AFCAF3D-9E4D-438D-8AA0-7822791EFA89}" dt="2019-01-13T11:30:22.602" v="326" actId="20577"/>
        <pc:sldMkLst>
          <pc:docMk/>
          <pc:sldMk cId="950421998" sldId="776"/>
        </pc:sldMkLst>
        <pc:spChg chg="mod">
          <ac:chgData name="Dominique Yolin" userId="b2feb37b8f3e1687" providerId="LiveId" clId="{2AFCAF3D-9E4D-438D-8AA0-7822791EFA89}" dt="2019-01-13T11:30:05.173" v="292" actId="27636"/>
          <ac:spMkLst>
            <pc:docMk/>
            <pc:sldMk cId="950421998" sldId="776"/>
            <ac:spMk id="2" creationId="{610AEB4A-5DB3-4510-96EE-352CDC2B7D16}"/>
          </ac:spMkLst>
        </pc:spChg>
        <pc:spChg chg="mod">
          <ac:chgData name="Dominique Yolin" userId="b2feb37b8f3e1687" providerId="LiveId" clId="{2AFCAF3D-9E4D-438D-8AA0-7822791EFA89}" dt="2019-01-13T11:30:22.602" v="326" actId="20577"/>
          <ac:spMkLst>
            <pc:docMk/>
            <pc:sldMk cId="950421998" sldId="776"/>
            <ac:spMk id="3" creationId="{3AF52FBB-CF36-493C-A0A4-97EC1F5122D8}"/>
          </ac:spMkLst>
        </pc:spChg>
      </pc:sldChg>
      <pc:sldChg chg="modSp add">
        <pc:chgData name="Dominique Yolin" userId="b2feb37b8f3e1687" providerId="LiveId" clId="{2AFCAF3D-9E4D-438D-8AA0-7822791EFA89}" dt="2019-01-13T11:33:01.691" v="429" actId="20577"/>
        <pc:sldMkLst>
          <pc:docMk/>
          <pc:sldMk cId="1521447514" sldId="777"/>
        </pc:sldMkLst>
        <pc:spChg chg="mod">
          <ac:chgData name="Dominique Yolin" userId="b2feb37b8f3e1687" providerId="LiveId" clId="{2AFCAF3D-9E4D-438D-8AA0-7822791EFA89}" dt="2019-01-13T11:33:01.691" v="429" actId="20577"/>
          <ac:spMkLst>
            <pc:docMk/>
            <pc:sldMk cId="1521447514" sldId="777"/>
            <ac:spMk id="2" creationId="{FEB0DF46-0116-4A05-830B-25AAF1E03A1D}"/>
          </ac:spMkLst>
        </pc:spChg>
        <pc:spChg chg="mod">
          <ac:chgData name="Dominique Yolin" userId="b2feb37b8f3e1687" providerId="LiveId" clId="{2AFCAF3D-9E4D-438D-8AA0-7822791EFA89}" dt="2019-01-13T11:31:21.215" v="329"/>
          <ac:spMkLst>
            <pc:docMk/>
            <pc:sldMk cId="1521447514" sldId="777"/>
            <ac:spMk id="3" creationId="{9451DCB5-EA8D-4926-85CE-9812EC032B9E}"/>
          </ac:spMkLst>
        </pc:spChg>
      </pc:sldChg>
      <pc:sldChg chg="modSp add ord">
        <pc:chgData name="Dominique Yolin" userId="b2feb37b8f3e1687" providerId="LiveId" clId="{2AFCAF3D-9E4D-438D-8AA0-7822791EFA89}" dt="2019-01-13T12:22:56.501" v="1423" actId="20577"/>
        <pc:sldMkLst>
          <pc:docMk/>
          <pc:sldMk cId="103133979" sldId="778"/>
        </pc:sldMkLst>
        <pc:spChg chg="mod">
          <ac:chgData name="Dominique Yolin" userId="b2feb37b8f3e1687" providerId="LiveId" clId="{2AFCAF3D-9E4D-438D-8AA0-7822791EFA89}" dt="2019-01-13T12:22:56.501" v="1423" actId="20577"/>
          <ac:spMkLst>
            <pc:docMk/>
            <pc:sldMk cId="103133979" sldId="778"/>
            <ac:spMk id="2" creationId="{B7DC1326-E6E4-4D4F-93AF-55A9C6AD7E39}"/>
          </ac:spMkLst>
        </pc:spChg>
        <pc:spChg chg="mod">
          <ac:chgData name="Dominique Yolin" userId="b2feb37b8f3e1687" providerId="LiveId" clId="{2AFCAF3D-9E4D-438D-8AA0-7822791EFA89}" dt="2019-01-13T12:21:11.333" v="1080" actId="20577"/>
          <ac:spMkLst>
            <pc:docMk/>
            <pc:sldMk cId="103133979" sldId="778"/>
            <ac:spMk id="3" creationId="{5D4AC0A4-81B0-44DD-AC73-8D4C20210C3C}"/>
          </ac:spMkLst>
        </pc:spChg>
      </pc:sldChg>
      <pc:sldChg chg="add del">
        <pc:chgData name="Dominique Yolin" userId="b2feb37b8f3e1687" providerId="LiveId" clId="{2AFCAF3D-9E4D-438D-8AA0-7822791EFA89}" dt="2019-01-13T11:40:33.510" v="485" actId="2696"/>
        <pc:sldMkLst>
          <pc:docMk/>
          <pc:sldMk cId="421478784" sldId="778"/>
        </pc:sldMkLst>
      </pc:sldChg>
      <pc:sldChg chg="add del">
        <pc:chgData name="Dominique Yolin" userId="b2feb37b8f3e1687" providerId="LiveId" clId="{2AFCAF3D-9E4D-438D-8AA0-7822791EFA89}" dt="2019-01-13T11:39:19.192" v="459" actId="2696"/>
        <pc:sldMkLst>
          <pc:docMk/>
          <pc:sldMk cId="1281319267" sldId="778"/>
        </pc:sldMkLst>
      </pc:sldChg>
      <pc:sldChg chg="modSp add modNotesTx">
        <pc:chgData name="Dominique Yolin" userId="b2feb37b8f3e1687" providerId="LiveId" clId="{2AFCAF3D-9E4D-438D-8AA0-7822791EFA89}" dt="2019-01-13T12:46:42.398" v="2374" actId="20577"/>
        <pc:sldMkLst>
          <pc:docMk/>
          <pc:sldMk cId="1158822381" sldId="779"/>
        </pc:sldMkLst>
        <pc:spChg chg="mod">
          <ac:chgData name="Dominique Yolin" userId="b2feb37b8f3e1687" providerId="LiveId" clId="{2AFCAF3D-9E4D-438D-8AA0-7822791EFA89}" dt="2019-01-13T12:46:12.007" v="2336" actId="20577"/>
          <ac:spMkLst>
            <pc:docMk/>
            <pc:sldMk cId="1158822381" sldId="779"/>
            <ac:spMk id="2" creationId="{196CAE02-1131-4302-AA07-4549F3C5E896}"/>
          </ac:spMkLst>
        </pc:spChg>
        <pc:spChg chg="mod">
          <ac:chgData name="Dominique Yolin" userId="b2feb37b8f3e1687" providerId="LiveId" clId="{2AFCAF3D-9E4D-438D-8AA0-7822791EFA89}" dt="2019-01-13T12:41:04.726" v="1529" actId="20577"/>
          <ac:spMkLst>
            <pc:docMk/>
            <pc:sldMk cId="1158822381" sldId="779"/>
            <ac:spMk id="3" creationId="{C499B2B7-6D57-461C-A3E3-D8D11793276A}"/>
          </ac:spMkLst>
        </pc:spChg>
      </pc:sldChg>
      <pc:sldMasterChg chg="del delSldLayout">
        <pc:chgData name="Dominique Yolin" userId="b2feb37b8f3e1687" providerId="LiveId" clId="{2AFCAF3D-9E4D-438D-8AA0-7822791EFA89}" dt="2019-01-13T11:16:52.453" v="25" actId="2696"/>
        <pc:sldMasterMkLst>
          <pc:docMk/>
          <pc:sldMasterMk cId="4034698029" sldId="2147483648"/>
        </pc:sldMasterMkLst>
        <pc:sldLayoutChg chg="del">
          <pc:chgData name="Dominique Yolin" userId="b2feb37b8f3e1687" providerId="LiveId" clId="{2AFCAF3D-9E4D-438D-8AA0-7822791EFA89}" dt="2019-01-13T11:16:52.439" v="14" actId="2696"/>
          <pc:sldLayoutMkLst>
            <pc:docMk/>
            <pc:sldMasterMk cId="4034698029" sldId="2147483648"/>
            <pc:sldLayoutMk cId="1650055675" sldId="2147483649"/>
          </pc:sldLayoutMkLst>
        </pc:sldLayoutChg>
        <pc:sldLayoutChg chg="del">
          <pc:chgData name="Dominique Yolin" userId="b2feb37b8f3e1687" providerId="LiveId" clId="{2AFCAF3D-9E4D-438D-8AA0-7822791EFA89}" dt="2019-01-13T11:16:52.440" v="15" actId="2696"/>
          <pc:sldLayoutMkLst>
            <pc:docMk/>
            <pc:sldMasterMk cId="4034698029" sldId="2147483648"/>
            <pc:sldLayoutMk cId="1401520913" sldId="2147483650"/>
          </pc:sldLayoutMkLst>
        </pc:sldLayoutChg>
        <pc:sldLayoutChg chg="del">
          <pc:chgData name="Dominique Yolin" userId="b2feb37b8f3e1687" providerId="LiveId" clId="{2AFCAF3D-9E4D-438D-8AA0-7822791EFA89}" dt="2019-01-13T11:16:52.441" v="16" actId="2696"/>
          <pc:sldLayoutMkLst>
            <pc:docMk/>
            <pc:sldMasterMk cId="4034698029" sldId="2147483648"/>
            <pc:sldLayoutMk cId="2649802416" sldId="2147483651"/>
          </pc:sldLayoutMkLst>
        </pc:sldLayoutChg>
        <pc:sldLayoutChg chg="del">
          <pc:chgData name="Dominique Yolin" userId="b2feb37b8f3e1687" providerId="LiveId" clId="{2AFCAF3D-9E4D-438D-8AA0-7822791EFA89}" dt="2019-01-13T11:16:52.442" v="17" actId="2696"/>
          <pc:sldLayoutMkLst>
            <pc:docMk/>
            <pc:sldMasterMk cId="4034698029" sldId="2147483648"/>
            <pc:sldLayoutMk cId="3629510257" sldId="2147483652"/>
          </pc:sldLayoutMkLst>
        </pc:sldLayoutChg>
        <pc:sldLayoutChg chg="del">
          <pc:chgData name="Dominique Yolin" userId="b2feb37b8f3e1687" providerId="LiveId" clId="{2AFCAF3D-9E4D-438D-8AA0-7822791EFA89}" dt="2019-01-13T11:16:52.443" v="18" actId="2696"/>
          <pc:sldLayoutMkLst>
            <pc:docMk/>
            <pc:sldMasterMk cId="4034698029" sldId="2147483648"/>
            <pc:sldLayoutMk cId="2395087848" sldId="2147483653"/>
          </pc:sldLayoutMkLst>
        </pc:sldLayoutChg>
        <pc:sldLayoutChg chg="del">
          <pc:chgData name="Dominique Yolin" userId="b2feb37b8f3e1687" providerId="LiveId" clId="{2AFCAF3D-9E4D-438D-8AA0-7822791EFA89}" dt="2019-01-13T11:16:52.444" v="19" actId="2696"/>
          <pc:sldLayoutMkLst>
            <pc:docMk/>
            <pc:sldMasterMk cId="4034698029" sldId="2147483648"/>
            <pc:sldLayoutMk cId="1175765069" sldId="2147483654"/>
          </pc:sldLayoutMkLst>
        </pc:sldLayoutChg>
        <pc:sldLayoutChg chg="del">
          <pc:chgData name="Dominique Yolin" userId="b2feb37b8f3e1687" providerId="LiveId" clId="{2AFCAF3D-9E4D-438D-8AA0-7822791EFA89}" dt="2019-01-13T11:16:52.444" v="20" actId="2696"/>
          <pc:sldLayoutMkLst>
            <pc:docMk/>
            <pc:sldMasterMk cId="4034698029" sldId="2147483648"/>
            <pc:sldLayoutMk cId="3235770901" sldId="2147483655"/>
          </pc:sldLayoutMkLst>
        </pc:sldLayoutChg>
        <pc:sldLayoutChg chg="del">
          <pc:chgData name="Dominique Yolin" userId="b2feb37b8f3e1687" providerId="LiveId" clId="{2AFCAF3D-9E4D-438D-8AA0-7822791EFA89}" dt="2019-01-13T11:16:52.446" v="21" actId="2696"/>
          <pc:sldLayoutMkLst>
            <pc:docMk/>
            <pc:sldMasterMk cId="4034698029" sldId="2147483648"/>
            <pc:sldLayoutMk cId="245169993" sldId="2147483656"/>
          </pc:sldLayoutMkLst>
        </pc:sldLayoutChg>
        <pc:sldLayoutChg chg="del">
          <pc:chgData name="Dominique Yolin" userId="b2feb37b8f3e1687" providerId="LiveId" clId="{2AFCAF3D-9E4D-438D-8AA0-7822791EFA89}" dt="2019-01-13T11:16:52.448" v="22" actId="2696"/>
          <pc:sldLayoutMkLst>
            <pc:docMk/>
            <pc:sldMasterMk cId="4034698029" sldId="2147483648"/>
            <pc:sldLayoutMk cId="3050885233" sldId="2147483657"/>
          </pc:sldLayoutMkLst>
        </pc:sldLayoutChg>
        <pc:sldLayoutChg chg="del">
          <pc:chgData name="Dominique Yolin" userId="b2feb37b8f3e1687" providerId="LiveId" clId="{2AFCAF3D-9E4D-438D-8AA0-7822791EFA89}" dt="2019-01-13T11:16:52.450" v="23" actId="2696"/>
          <pc:sldLayoutMkLst>
            <pc:docMk/>
            <pc:sldMasterMk cId="4034698029" sldId="2147483648"/>
            <pc:sldLayoutMk cId="1541267056" sldId="2147483658"/>
          </pc:sldLayoutMkLst>
        </pc:sldLayoutChg>
        <pc:sldLayoutChg chg="del">
          <pc:chgData name="Dominique Yolin" userId="b2feb37b8f3e1687" providerId="LiveId" clId="{2AFCAF3D-9E4D-438D-8AA0-7822791EFA89}" dt="2019-01-13T11:16:52.451" v="24" actId="2696"/>
          <pc:sldLayoutMkLst>
            <pc:docMk/>
            <pc:sldMasterMk cId="4034698029" sldId="2147483648"/>
            <pc:sldLayoutMk cId="2817728214" sldId="2147483659"/>
          </pc:sldLayoutMkLst>
        </pc:sldLayoutChg>
        <pc:sldLayoutChg chg="del">
          <pc:chgData name="Dominique Yolin" userId="b2feb37b8f3e1687" providerId="LiveId" clId="{2AFCAF3D-9E4D-438D-8AA0-7822791EFA89}" dt="2019-01-13T11:16:48.944" v="10" actId="2696"/>
          <pc:sldLayoutMkLst>
            <pc:docMk/>
            <pc:sldMasterMk cId="4034698029" sldId="2147483648"/>
            <pc:sldLayoutMk cId="753775937" sldId="2147483660"/>
          </pc:sldLayoutMkLst>
        </pc:sldLayoutChg>
        <pc:sldLayoutChg chg="del">
          <pc:chgData name="Dominique Yolin" userId="b2feb37b8f3e1687" providerId="LiveId" clId="{2AFCAF3D-9E4D-438D-8AA0-7822791EFA89}" dt="2019-01-13T11:16:50.371" v="12" actId="2696"/>
          <pc:sldLayoutMkLst>
            <pc:docMk/>
            <pc:sldMasterMk cId="4034698029" sldId="2147483648"/>
            <pc:sldLayoutMk cId="164143411" sldId="2147483661"/>
          </pc:sldLayoutMkLst>
        </pc:sldLayoutChg>
      </pc:sldMasterChg>
      <pc:sldMasterChg chg="delSldLayout">
        <pc:chgData name="Dominique Yolin" userId="b2feb37b8f3e1687" providerId="LiveId" clId="{2AFCAF3D-9E4D-438D-8AA0-7822791EFA89}" dt="2019-01-13T11:18:22.357" v="57" actId="2696"/>
        <pc:sldMasterMkLst>
          <pc:docMk/>
          <pc:sldMasterMk cId="1018694273" sldId="2147483662"/>
        </pc:sldMasterMkLst>
        <pc:sldLayoutChg chg="del">
          <pc:chgData name="Dominique Yolin" userId="b2feb37b8f3e1687" providerId="LiveId" clId="{2AFCAF3D-9E4D-438D-8AA0-7822791EFA89}" dt="2019-01-13T11:18:22.357" v="57" actId="2696"/>
          <pc:sldLayoutMkLst>
            <pc:docMk/>
            <pc:sldMasterMk cId="1018694273" sldId="2147483662"/>
            <pc:sldLayoutMk cId="891104783" sldId="2147483665"/>
          </pc:sldLayoutMkLst>
        </pc:sldLayoutChg>
      </pc:sldMasterChg>
    </pc:docChg>
  </pc:docChgLst>
  <pc:docChgLst>
    <pc:chgData name="Dominique" userId="b2feb37b8f3e1687" providerId="LiveId" clId="{40A045E5-55AF-4CC2-A2E5-365F982CB5E9}"/>
    <pc:docChg chg="custSel modSld">
      <pc:chgData name="Dominique" userId="b2feb37b8f3e1687" providerId="LiveId" clId="{40A045E5-55AF-4CC2-A2E5-365F982CB5E9}" dt="2020-09-07T17:33:58.232" v="75" actId="20577"/>
      <pc:docMkLst>
        <pc:docMk/>
      </pc:docMkLst>
      <pc:sldChg chg="modSp mod">
        <pc:chgData name="Dominique" userId="b2feb37b8f3e1687" providerId="LiveId" clId="{40A045E5-55AF-4CC2-A2E5-365F982CB5E9}" dt="2020-09-07T17:33:33.572" v="74" actId="20577"/>
        <pc:sldMkLst>
          <pc:docMk/>
          <pc:sldMk cId="3678336504" sldId="290"/>
        </pc:sldMkLst>
        <pc:spChg chg="mod">
          <ac:chgData name="Dominique" userId="b2feb37b8f3e1687" providerId="LiveId" clId="{40A045E5-55AF-4CC2-A2E5-365F982CB5E9}" dt="2020-09-07T17:33:33.572" v="74" actId="20577"/>
          <ac:spMkLst>
            <pc:docMk/>
            <pc:sldMk cId="3678336504" sldId="290"/>
            <ac:spMk id="4" creationId="{1AC5A47E-B37A-425D-8A12-B045466828F9}"/>
          </ac:spMkLst>
        </pc:spChg>
      </pc:sldChg>
      <pc:sldChg chg="modSp mod">
        <pc:chgData name="Dominique" userId="b2feb37b8f3e1687" providerId="LiveId" clId="{40A045E5-55AF-4CC2-A2E5-365F982CB5E9}" dt="2020-09-07T17:33:58.232" v="75" actId="20577"/>
        <pc:sldMkLst>
          <pc:docMk/>
          <pc:sldMk cId="3425665419" sldId="298"/>
        </pc:sldMkLst>
        <pc:spChg chg="mod">
          <ac:chgData name="Dominique" userId="b2feb37b8f3e1687" providerId="LiveId" clId="{40A045E5-55AF-4CC2-A2E5-365F982CB5E9}" dt="2020-09-07T17:33:58.232" v="75" actId="20577"/>
          <ac:spMkLst>
            <pc:docMk/>
            <pc:sldMk cId="3425665419" sldId="298"/>
            <ac:spMk id="3" creationId="{9CF07198-BD2F-47A6-87C3-9F5188F12F1E}"/>
          </ac:spMkLst>
        </pc:spChg>
      </pc:sldChg>
      <pc:sldChg chg="addSp delSp modSp mod delAnim">
        <pc:chgData name="Dominique" userId="b2feb37b8f3e1687" providerId="LiveId" clId="{40A045E5-55AF-4CC2-A2E5-365F982CB5E9}" dt="2020-09-07T11:53:29.069" v="19" actId="167"/>
        <pc:sldMkLst>
          <pc:docMk/>
          <pc:sldMk cId="3688724407" sldId="773"/>
        </pc:sldMkLst>
        <pc:spChg chg="add mod">
          <ac:chgData name="Dominique" userId="b2feb37b8f3e1687" providerId="LiveId" clId="{40A045E5-55AF-4CC2-A2E5-365F982CB5E9}" dt="2020-09-07T11:53:24.668" v="18" actId="14100"/>
          <ac:spMkLst>
            <pc:docMk/>
            <pc:sldMk cId="3688724407" sldId="773"/>
            <ac:spMk id="3" creationId="{F51ECFCD-27BA-440F-ABB8-F9F63F6732C5}"/>
          </ac:spMkLst>
        </pc:spChg>
        <pc:spChg chg="add mod ord">
          <ac:chgData name="Dominique" userId="b2feb37b8f3e1687" providerId="LiveId" clId="{40A045E5-55AF-4CC2-A2E5-365F982CB5E9}" dt="2020-09-07T11:53:29.069" v="19" actId="167"/>
          <ac:spMkLst>
            <pc:docMk/>
            <pc:sldMk cId="3688724407" sldId="773"/>
            <ac:spMk id="6" creationId="{4E92F78F-EC33-4AC3-AE02-CC3DF83986DA}"/>
          </ac:spMkLst>
        </pc:spChg>
        <pc:spChg chg="del topLvl">
          <ac:chgData name="Dominique" userId="b2feb37b8f3e1687" providerId="LiveId" clId="{40A045E5-55AF-4CC2-A2E5-365F982CB5E9}" dt="2020-09-07T11:53:03.529" v="11" actId="21"/>
          <ac:spMkLst>
            <pc:docMk/>
            <pc:sldMk cId="3688724407" sldId="773"/>
            <ac:spMk id="10" creationId="{00000000-0000-0000-0000-000000000000}"/>
          </ac:spMkLst>
        </pc:spChg>
        <pc:spChg chg="del topLvl">
          <ac:chgData name="Dominique" userId="b2feb37b8f3e1687" providerId="LiveId" clId="{40A045E5-55AF-4CC2-A2E5-365F982CB5E9}" dt="2020-09-07T11:52:58.703" v="8" actId="21"/>
          <ac:spMkLst>
            <pc:docMk/>
            <pc:sldMk cId="3688724407" sldId="773"/>
            <ac:spMk id="11" creationId="{00000000-0000-0000-0000-000000000000}"/>
          </ac:spMkLst>
        </pc:spChg>
        <pc:spChg chg="del mod topLvl">
          <ac:chgData name="Dominique" userId="b2feb37b8f3e1687" providerId="LiveId" clId="{40A045E5-55AF-4CC2-A2E5-365F982CB5E9}" dt="2020-09-07T11:52:52.355" v="7" actId="478"/>
          <ac:spMkLst>
            <pc:docMk/>
            <pc:sldMk cId="3688724407" sldId="773"/>
            <ac:spMk id="12" creationId="{00000000-0000-0000-0000-000000000000}"/>
          </ac:spMkLst>
        </pc:spChg>
        <pc:spChg chg="del topLvl">
          <ac:chgData name="Dominique" userId="b2feb37b8f3e1687" providerId="LiveId" clId="{40A045E5-55AF-4CC2-A2E5-365F982CB5E9}" dt="2020-09-07T11:53:08.701" v="14" actId="478"/>
          <ac:spMkLst>
            <pc:docMk/>
            <pc:sldMk cId="3688724407" sldId="773"/>
            <ac:spMk id="16" creationId="{00000000-0000-0000-0000-000000000000}"/>
          </ac:spMkLst>
        </pc:spChg>
        <pc:spChg chg="mod">
          <ac:chgData name="Dominique" userId="b2feb37b8f3e1687" providerId="LiveId" clId="{40A045E5-55AF-4CC2-A2E5-365F982CB5E9}" dt="2020-09-07T11:52:41.165" v="2" actId="20577"/>
          <ac:spMkLst>
            <pc:docMk/>
            <pc:sldMk cId="3688724407" sldId="773"/>
            <ac:spMk id="17" creationId="{00000000-0000-0000-0000-000000000000}"/>
          </ac:spMkLst>
        </pc:spChg>
        <pc:grpChg chg="del">
          <ac:chgData name="Dominique" userId="b2feb37b8f3e1687" providerId="LiveId" clId="{40A045E5-55AF-4CC2-A2E5-365F982CB5E9}" dt="2020-09-07T11:53:03.529" v="11" actId="21"/>
          <ac:grpSpMkLst>
            <pc:docMk/>
            <pc:sldMk cId="3688724407" sldId="773"/>
            <ac:grpSpMk id="2" creationId="{00000000-0000-0000-0000-000000000000}"/>
          </ac:grpSpMkLst>
        </pc:grpChg>
        <pc:grpChg chg="del">
          <ac:chgData name="Dominique" userId="b2feb37b8f3e1687" providerId="LiveId" clId="{40A045E5-55AF-4CC2-A2E5-365F982CB5E9}" dt="2020-09-07T11:52:52.355" v="7" actId="478"/>
          <ac:grpSpMkLst>
            <pc:docMk/>
            <pc:sldMk cId="3688724407" sldId="773"/>
            <ac:grpSpMk id="4" creationId="{00000000-0000-0000-0000-000000000000}"/>
          </ac:grpSpMkLst>
        </pc:grpChg>
      </pc:sldChg>
      <pc:sldChg chg="modSp mod">
        <pc:chgData name="Dominique" userId="b2feb37b8f3e1687" providerId="LiveId" clId="{40A045E5-55AF-4CC2-A2E5-365F982CB5E9}" dt="2020-09-07T17:32:47.462" v="73" actId="20577"/>
        <pc:sldMkLst>
          <pc:docMk/>
          <pc:sldMk cId="103133979" sldId="778"/>
        </pc:sldMkLst>
        <pc:spChg chg="mod">
          <ac:chgData name="Dominique" userId="b2feb37b8f3e1687" providerId="LiveId" clId="{40A045E5-55AF-4CC2-A2E5-365F982CB5E9}" dt="2020-09-07T17:32:47.462" v="73" actId="20577"/>
          <ac:spMkLst>
            <pc:docMk/>
            <pc:sldMk cId="103133979" sldId="778"/>
            <ac:spMk id="2" creationId="{B7DC1326-E6E4-4D4F-93AF-55A9C6AD7E39}"/>
          </ac:spMkLst>
        </pc:spChg>
      </pc:sldChg>
    </pc:docChg>
  </pc:docChgLst>
  <pc:docChgLst>
    <pc:chgData name="Dominique" userId="b2feb37b8f3e1687" providerId="LiveId" clId="{FD83B93E-83D7-49AD-A67D-CEDB28DEFAA1}"/>
    <pc:docChg chg="undo redo custSel addSld delSld modSld sldOrd modMainMaster addSection delSection modSection">
      <pc:chgData name="Dominique" userId="b2feb37b8f3e1687" providerId="LiveId" clId="{FD83B93E-83D7-49AD-A67D-CEDB28DEFAA1}" dt="2020-09-21T09:51:06.581" v="24297" actId="20577"/>
      <pc:docMkLst>
        <pc:docMk/>
      </pc:docMkLst>
      <pc:sldChg chg="add del">
        <pc:chgData name="Dominique" userId="b2feb37b8f3e1687" providerId="LiveId" clId="{FD83B93E-83D7-49AD-A67D-CEDB28DEFAA1}" dt="2020-09-09T08:18:48.651" v="1946"/>
        <pc:sldMkLst>
          <pc:docMk/>
          <pc:sldMk cId="3469909807" sldId="288"/>
        </pc:sldMkLst>
      </pc:sldChg>
      <pc:sldChg chg="del">
        <pc:chgData name="Dominique" userId="b2feb37b8f3e1687" providerId="LiveId" clId="{FD83B93E-83D7-49AD-A67D-CEDB28DEFAA1}" dt="2020-09-08T12:08:23.326" v="22" actId="47"/>
        <pc:sldMkLst>
          <pc:docMk/>
          <pc:sldMk cId="3678336504" sldId="290"/>
        </pc:sldMkLst>
      </pc:sldChg>
      <pc:sldChg chg="del">
        <pc:chgData name="Dominique" userId="b2feb37b8f3e1687" providerId="LiveId" clId="{FD83B93E-83D7-49AD-A67D-CEDB28DEFAA1}" dt="2020-09-08T12:08:23.373" v="23" actId="47"/>
        <pc:sldMkLst>
          <pc:docMk/>
          <pc:sldMk cId="884060065" sldId="291"/>
        </pc:sldMkLst>
      </pc:sldChg>
      <pc:sldChg chg="modSp add del mod">
        <pc:chgData name="Dominique" userId="b2feb37b8f3e1687" providerId="LiveId" clId="{FD83B93E-83D7-49AD-A67D-CEDB28DEFAA1}" dt="2020-09-09T08:22:51.902" v="1952" actId="20577"/>
        <pc:sldMkLst>
          <pc:docMk/>
          <pc:sldMk cId="3514845104" sldId="292"/>
        </pc:sldMkLst>
        <pc:spChg chg="mod">
          <ac:chgData name="Dominique" userId="b2feb37b8f3e1687" providerId="LiveId" clId="{FD83B93E-83D7-49AD-A67D-CEDB28DEFAA1}" dt="2020-09-09T08:22:51.902" v="1952" actId="20577"/>
          <ac:spMkLst>
            <pc:docMk/>
            <pc:sldMk cId="3514845104" sldId="292"/>
            <ac:spMk id="3" creationId="{6243C5B9-2B3F-45D0-8E7A-CC69D8CB8BC5}"/>
          </ac:spMkLst>
        </pc:spChg>
      </pc:sldChg>
      <pc:sldChg chg="add del">
        <pc:chgData name="Dominique" userId="b2feb37b8f3e1687" providerId="LiveId" clId="{FD83B93E-83D7-49AD-A67D-CEDB28DEFAA1}" dt="2020-09-09T08:23:15.188" v="1953"/>
        <pc:sldMkLst>
          <pc:docMk/>
          <pc:sldMk cId="2291635817" sldId="296"/>
        </pc:sldMkLst>
      </pc:sldChg>
      <pc:sldChg chg="add del">
        <pc:chgData name="Dominique" userId="b2feb37b8f3e1687" providerId="LiveId" clId="{FD83B93E-83D7-49AD-A67D-CEDB28DEFAA1}" dt="2020-09-09T08:24:07.304" v="1954"/>
        <pc:sldMkLst>
          <pc:docMk/>
          <pc:sldMk cId="2791387122" sldId="297"/>
        </pc:sldMkLst>
      </pc:sldChg>
      <pc:sldChg chg="add del">
        <pc:chgData name="Dominique" userId="b2feb37b8f3e1687" providerId="LiveId" clId="{FD83B93E-83D7-49AD-A67D-CEDB28DEFAA1}" dt="2020-09-09T08:24:34.714" v="1955"/>
        <pc:sldMkLst>
          <pc:docMk/>
          <pc:sldMk cId="3425665419" sldId="298"/>
        </pc:sldMkLst>
      </pc:sldChg>
      <pc:sldChg chg="modSp add del mod">
        <pc:chgData name="Dominique" userId="b2feb37b8f3e1687" providerId="LiveId" clId="{FD83B93E-83D7-49AD-A67D-CEDB28DEFAA1}" dt="2020-09-16T21:25:12.761" v="24153" actId="20577"/>
        <pc:sldMkLst>
          <pc:docMk/>
          <pc:sldMk cId="808148339" sldId="299"/>
        </pc:sldMkLst>
        <pc:spChg chg="mod">
          <ac:chgData name="Dominique" userId="b2feb37b8f3e1687" providerId="LiveId" clId="{FD83B93E-83D7-49AD-A67D-CEDB28DEFAA1}" dt="2020-09-16T21:25:12.761" v="24153" actId="20577"/>
          <ac:spMkLst>
            <pc:docMk/>
            <pc:sldMk cId="808148339" sldId="299"/>
            <ac:spMk id="3" creationId="{48EB5DC0-023E-40C6-907A-2DBD8CDB41E5}"/>
          </ac:spMkLst>
        </pc:spChg>
      </pc:sldChg>
      <pc:sldChg chg="modSp add del mod">
        <pc:chgData name="Dominique" userId="b2feb37b8f3e1687" providerId="LiveId" clId="{FD83B93E-83D7-49AD-A67D-CEDB28DEFAA1}" dt="2020-09-16T21:25:33.931" v="24154" actId="20577"/>
        <pc:sldMkLst>
          <pc:docMk/>
          <pc:sldMk cId="2736489846" sldId="304"/>
        </pc:sldMkLst>
        <pc:spChg chg="mod">
          <ac:chgData name="Dominique" userId="b2feb37b8f3e1687" providerId="LiveId" clId="{FD83B93E-83D7-49AD-A67D-CEDB28DEFAA1}" dt="2020-09-16T21:25:33.931" v="24154" actId="20577"/>
          <ac:spMkLst>
            <pc:docMk/>
            <pc:sldMk cId="2736489846" sldId="304"/>
            <ac:spMk id="3" creationId="{70DA3F22-7C26-4D8F-87CA-739AC710479C}"/>
          </ac:spMkLst>
        </pc:spChg>
      </pc:sldChg>
      <pc:sldChg chg="modSp add del mod">
        <pc:chgData name="Dominique" userId="b2feb37b8f3e1687" providerId="LiveId" clId="{FD83B93E-83D7-49AD-A67D-CEDB28DEFAA1}" dt="2020-09-09T21:55:25.188" v="4055" actId="20577"/>
        <pc:sldMkLst>
          <pc:docMk/>
          <pc:sldMk cId="154596326" sldId="306"/>
        </pc:sldMkLst>
        <pc:spChg chg="mod">
          <ac:chgData name="Dominique" userId="b2feb37b8f3e1687" providerId="LiveId" clId="{FD83B93E-83D7-49AD-A67D-CEDB28DEFAA1}" dt="2020-09-09T21:55:25.188" v="4055" actId="20577"/>
          <ac:spMkLst>
            <pc:docMk/>
            <pc:sldMk cId="154596326" sldId="306"/>
            <ac:spMk id="3" creationId="{35252E2F-CA29-4B75-B5D4-A1D6FAF51268}"/>
          </ac:spMkLst>
        </pc:spChg>
      </pc:sldChg>
      <pc:sldChg chg="modSp add">
        <pc:chgData name="Dominique" userId="b2feb37b8f3e1687" providerId="LiveId" clId="{FD83B93E-83D7-49AD-A67D-CEDB28DEFAA1}" dt="2020-09-10T17:44:25.185" v="16772" actId="20577"/>
        <pc:sldMkLst>
          <pc:docMk/>
          <pc:sldMk cId="1040413387" sldId="544"/>
        </pc:sldMkLst>
        <pc:graphicFrameChg chg="mod">
          <ac:chgData name="Dominique" userId="b2feb37b8f3e1687" providerId="LiveId" clId="{FD83B93E-83D7-49AD-A67D-CEDB28DEFAA1}" dt="2020-09-10T17:44:25.185" v="16772" actId="20577"/>
          <ac:graphicFrameMkLst>
            <pc:docMk/>
            <pc:sldMk cId="1040413387" sldId="544"/>
            <ac:graphicFrameMk id="4" creationId="{FB18672F-7B49-4DE5-8B6F-52CF22EF9D72}"/>
          </ac:graphicFrameMkLst>
        </pc:graphicFrameChg>
      </pc:sldChg>
      <pc:sldChg chg="del">
        <pc:chgData name="Dominique" userId="b2feb37b8f3e1687" providerId="LiveId" clId="{FD83B93E-83D7-49AD-A67D-CEDB28DEFAA1}" dt="2020-09-08T12:08:23.206" v="19" actId="47"/>
        <pc:sldMkLst>
          <pc:docMk/>
          <pc:sldMk cId="3540246227" sldId="770"/>
        </pc:sldMkLst>
      </pc:sldChg>
      <pc:sldChg chg="modSp add del mod">
        <pc:chgData name="Dominique" userId="b2feb37b8f3e1687" providerId="LiveId" clId="{FD83B93E-83D7-49AD-A67D-CEDB28DEFAA1}" dt="2020-09-09T08:25:30.996" v="1985" actId="20577"/>
        <pc:sldMkLst>
          <pc:docMk/>
          <pc:sldMk cId="1264283269" sldId="772"/>
        </pc:sldMkLst>
        <pc:spChg chg="mod">
          <ac:chgData name="Dominique" userId="b2feb37b8f3e1687" providerId="LiveId" clId="{FD83B93E-83D7-49AD-A67D-CEDB28DEFAA1}" dt="2020-09-09T08:25:30.996" v="1985" actId="20577"/>
          <ac:spMkLst>
            <pc:docMk/>
            <pc:sldMk cId="1264283269" sldId="772"/>
            <ac:spMk id="6" creationId="{3CFADF67-213B-4B5A-A882-12B916F1CCF6}"/>
          </ac:spMkLst>
        </pc:spChg>
      </pc:sldChg>
      <pc:sldChg chg="modSp add del mod">
        <pc:chgData name="Dominique" userId="b2feb37b8f3e1687" providerId="LiveId" clId="{FD83B93E-83D7-49AD-A67D-CEDB28DEFAA1}" dt="2020-09-08T12:08:47.793" v="64" actId="20577"/>
        <pc:sldMkLst>
          <pc:docMk/>
          <pc:sldMk cId="3688724407" sldId="773"/>
        </pc:sldMkLst>
        <pc:spChg chg="mod">
          <ac:chgData name="Dominique" userId="b2feb37b8f3e1687" providerId="LiveId" clId="{FD83B93E-83D7-49AD-A67D-CEDB28DEFAA1}" dt="2020-09-08T12:08:47.793" v="64" actId="20577"/>
          <ac:spMkLst>
            <pc:docMk/>
            <pc:sldMk cId="3688724407" sldId="773"/>
            <ac:spMk id="3" creationId="{F51ECFCD-27BA-440F-ABB8-F9F63F6732C5}"/>
          </ac:spMkLst>
        </pc:spChg>
        <pc:spChg chg="mod">
          <ac:chgData name="Dominique" userId="b2feb37b8f3e1687" providerId="LiveId" clId="{FD83B93E-83D7-49AD-A67D-CEDB28DEFAA1}" dt="2020-09-08T12:08:35.291" v="42" actId="1076"/>
          <ac:spMkLst>
            <pc:docMk/>
            <pc:sldMk cId="3688724407" sldId="773"/>
            <ac:spMk id="17" creationId="{00000000-0000-0000-0000-000000000000}"/>
          </ac:spMkLst>
        </pc:spChg>
      </pc:sldChg>
      <pc:sldChg chg="modSp add del mod">
        <pc:chgData name="Dominique" userId="b2feb37b8f3e1687" providerId="LiveId" clId="{FD83B93E-83D7-49AD-A67D-CEDB28DEFAA1}" dt="2020-09-08T12:08:25.602" v="37" actId="47"/>
        <pc:sldMkLst>
          <pc:docMk/>
          <pc:sldMk cId="507004336" sldId="774"/>
        </pc:sldMkLst>
        <pc:picChg chg="mod">
          <ac:chgData name="Dominique" userId="b2feb37b8f3e1687" providerId="LiveId" clId="{FD83B93E-83D7-49AD-A67D-CEDB28DEFAA1}" dt="2020-09-08T12:08:00.659" v="2" actId="14100"/>
          <ac:picMkLst>
            <pc:docMk/>
            <pc:sldMk cId="507004336" sldId="774"/>
            <ac:picMk id="2" creationId="{F925A759-DDB0-1341-86B7-949E8C5C390B}"/>
          </ac:picMkLst>
        </pc:picChg>
      </pc:sldChg>
      <pc:sldChg chg="modSp add del mod">
        <pc:chgData name="Dominique" userId="b2feb37b8f3e1687" providerId="LiveId" clId="{FD83B93E-83D7-49AD-A67D-CEDB28DEFAA1}" dt="2020-09-09T08:17:39.738" v="1943" actId="313"/>
        <pc:sldMkLst>
          <pc:docMk/>
          <pc:sldMk cId="3033195194" sldId="775"/>
        </pc:sldMkLst>
        <pc:spChg chg="mod">
          <ac:chgData name="Dominique" userId="b2feb37b8f3e1687" providerId="LiveId" clId="{FD83B93E-83D7-49AD-A67D-CEDB28DEFAA1}" dt="2020-09-09T08:17:39.738" v="1943" actId="313"/>
          <ac:spMkLst>
            <pc:docMk/>
            <pc:sldMk cId="3033195194" sldId="775"/>
            <ac:spMk id="3" creationId="{CE96EDC4-A10B-4846-ACCB-9C1F8C12AA86}"/>
          </ac:spMkLst>
        </pc:spChg>
      </pc:sldChg>
      <pc:sldChg chg="modSp add del mod">
        <pc:chgData name="Dominique" userId="b2feb37b8f3e1687" providerId="LiveId" clId="{FD83B93E-83D7-49AD-A67D-CEDB28DEFAA1}" dt="2020-09-16T21:08:18.960" v="24094" actId="20577"/>
        <pc:sldMkLst>
          <pc:docMk/>
          <pc:sldMk cId="950421998" sldId="776"/>
        </pc:sldMkLst>
        <pc:spChg chg="mod">
          <ac:chgData name="Dominique" userId="b2feb37b8f3e1687" providerId="LiveId" clId="{FD83B93E-83D7-49AD-A67D-CEDB28DEFAA1}" dt="2020-09-16T21:08:18.960" v="24094" actId="20577"/>
          <ac:spMkLst>
            <pc:docMk/>
            <pc:sldMk cId="950421998" sldId="776"/>
            <ac:spMk id="2" creationId="{610AEB4A-5DB3-4510-96EE-352CDC2B7D16}"/>
          </ac:spMkLst>
        </pc:spChg>
      </pc:sldChg>
      <pc:sldChg chg="modSp add del mod">
        <pc:chgData name="Dominique" userId="b2feb37b8f3e1687" providerId="LiveId" clId="{FD83B93E-83D7-49AD-A67D-CEDB28DEFAA1}" dt="2020-09-09T08:19:09.515" v="1950" actId="20577"/>
        <pc:sldMkLst>
          <pc:docMk/>
          <pc:sldMk cId="1521447514" sldId="777"/>
        </pc:sldMkLst>
        <pc:spChg chg="mod">
          <ac:chgData name="Dominique" userId="b2feb37b8f3e1687" providerId="LiveId" clId="{FD83B93E-83D7-49AD-A67D-CEDB28DEFAA1}" dt="2020-09-09T08:19:09.515" v="1950" actId="20577"/>
          <ac:spMkLst>
            <pc:docMk/>
            <pc:sldMk cId="1521447514" sldId="777"/>
            <ac:spMk id="2" creationId="{FEB0DF46-0116-4A05-830B-25AAF1E03A1D}"/>
          </ac:spMkLst>
        </pc:spChg>
      </pc:sldChg>
      <pc:sldChg chg="modSp add del mod">
        <pc:chgData name="Dominique" userId="b2feb37b8f3e1687" providerId="LiveId" clId="{FD83B93E-83D7-49AD-A67D-CEDB28DEFAA1}" dt="2020-09-09T08:34:55.707" v="2223" actId="20577"/>
        <pc:sldMkLst>
          <pc:docMk/>
          <pc:sldMk cId="103133979" sldId="778"/>
        </pc:sldMkLst>
        <pc:spChg chg="mod">
          <ac:chgData name="Dominique" userId="b2feb37b8f3e1687" providerId="LiveId" clId="{FD83B93E-83D7-49AD-A67D-CEDB28DEFAA1}" dt="2020-09-09T08:34:55.707" v="2223" actId="20577"/>
          <ac:spMkLst>
            <pc:docMk/>
            <pc:sldMk cId="103133979" sldId="778"/>
            <ac:spMk id="2" creationId="{B7DC1326-E6E4-4D4F-93AF-55A9C6AD7E39}"/>
          </ac:spMkLst>
        </pc:spChg>
        <pc:spChg chg="mod">
          <ac:chgData name="Dominique" userId="b2feb37b8f3e1687" providerId="LiveId" clId="{FD83B93E-83D7-49AD-A67D-CEDB28DEFAA1}" dt="2020-09-08T21:38:58.131" v="69"/>
          <ac:spMkLst>
            <pc:docMk/>
            <pc:sldMk cId="103133979" sldId="778"/>
            <ac:spMk id="3" creationId="{5D4AC0A4-81B0-44DD-AC73-8D4C20210C3C}"/>
          </ac:spMkLst>
        </pc:spChg>
      </pc:sldChg>
      <pc:sldChg chg="del">
        <pc:chgData name="Dominique" userId="b2feb37b8f3e1687" providerId="LiveId" clId="{FD83B93E-83D7-49AD-A67D-CEDB28DEFAA1}" dt="2020-09-08T12:08:23.455" v="26" actId="47"/>
        <pc:sldMkLst>
          <pc:docMk/>
          <pc:sldMk cId="1158822381" sldId="779"/>
        </pc:sldMkLst>
      </pc:sldChg>
      <pc:sldChg chg="modSp new mod ord">
        <pc:chgData name="Dominique" userId="b2feb37b8f3e1687" providerId="LiveId" clId="{FD83B93E-83D7-49AD-A67D-CEDB28DEFAA1}" dt="2020-09-10T17:47:45.380" v="16996" actId="27636"/>
        <pc:sldMkLst>
          <pc:docMk/>
          <pc:sldMk cId="4161361205" sldId="779"/>
        </pc:sldMkLst>
        <pc:spChg chg="mod">
          <ac:chgData name="Dominique" userId="b2feb37b8f3e1687" providerId="LiveId" clId="{FD83B93E-83D7-49AD-A67D-CEDB28DEFAA1}" dt="2020-09-10T17:47:45.380" v="16996" actId="27636"/>
          <ac:spMkLst>
            <pc:docMk/>
            <pc:sldMk cId="4161361205" sldId="779"/>
            <ac:spMk id="2" creationId="{15C4D9D9-AFD2-4DFE-B06F-C2E37CCC61ED}"/>
          </ac:spMkLst>
        </pc:spChg>
        <pc:spChg chg="mod">
          <ac:chgData name="Dominique" userId="b2feb37b8f3e1687" providerId="LiveId" clId="{FD83B93E-83D7-49AD-A67D-CEDB28DEFAA1}" dt="2020-09-10T17:45:35.429" v="16777" actId="20577"/>
          <ac:spMkLst>
            <pc:docMk/>
            <pc:sldMk cId="4161361205" sldId="779"/>
            <ac:spMk id="3" creationId="{D84B9FD9-47C3-49FD-BB81-F33189506C15}"/>
          </ac:spMkLst>
        </pc:spChg>
      </pc:sldChg>
      <pc:sldChg chg="modSp new mod ord modNotesTx">
        <pc:chgData name="Dominique" userId="b2feb37b8f3e1687" providerId="LiveId" clId="{FD83B93E-83D7-49AD-A67D-CEDB28DEFAA1}" dt="2020-09-10T22:39:03.385" v="22801" actId="790"/>
        <pc:sldMkLst>
          <pc:docMk/>
          <pc:sldMk cId="40235619" sldId="780"/>
        </pc:sldMkLst>
        <pc:spChg chg="mod">
          <ac:chgData name="Dominique" userId="b2feb37b8f3e1687" providerId="LiveId" clId="{FD83B93E-83D7-49AD-A67D-CEDB28DEFAA1}" dt="2020-09-10T22:39:03.385" v="22801" actId="790"/>
          <ac:spMkLst>
            <pc:docMk/>
            <pc:sldMk cId="40235619" sldId="780"/>
            <ac:spMk id="2" creationId="{22AB1373-E014-4F4C-9CDE-890FD4CB3A80}"/>
          </ac:spMkLst>
        </pc:spChg>
        <pc:spChg chg="mod">
          <ac:chgData name="Dominique" userId="b2feb37b8f3e1687" providerId="LiveId" clId="{FD83B93E-83D7-49AD-A67D-CEDB28DEFAA1}" dt="2020-09-10T21:17:09.860" v="21202" actId="20577"/>
          <ac:spMkLst>
            <pc:docMk/>
            <pc:sldMk cId="40235619" sldId="780"/>
            <ac:spMk id="3" creationId="{3D342A9C-8B42-4C2D-BEF5-86C1BCE5E5BF}"/>
          </ac:spMkLst>
        </pc:spChg>
      </pc:sldChg>
      <pc:sldChg chg="modSp new mod ord">
        <pc:chgData name="Dominique" userId="b2feb37b8f3e1687" providerId="LiveId" clId="{FD83B93E-83D7-49AD-A67D-CEDB28DEFAA1}" dt="2020-09-16T21:02:28.133" v="24091" actId="20577"/>
        <pc:sldMkLst>
          <pc:docMk/>
          <pc:sldMk cId="3200102010" sldId="781"/>
        </pc:sldMkLst>
        <pc:spChg chg="mod">
          <ac:chgData name="Dominique" userId="b2feb37b8f3e1687" providerId="LiveId" clId="{FD83B93E-83D7-49AD-A67D-CEDB28DEFAA1}" dt="2020-09-16T21:02:28.133" v="24091" actId="20577"/>
          <ac:spMkLst>
            <pc:docMk/>
            <pc:sldMk cId="3200102010" sldId="781"/>
            <ac:spMk id="2" creationId="{20C0937B-CC92-41CD-8EDE-1782BC92D51A}"/>
          </ac:spMkLst>
        </pc:spChg>
        <pc:spChg chg="mod">
          <ac:chgData name="Dominique" userId="b2feb37b8f3e1687" providerId="LiveId" clId="{FD83B93E-83D7-49AD-A67D-CEDB28DEFAA1}" dt="2020-09-08T21:42:43.334" v="283" actId="20577"/>
          <ac:spMkLst>
            <pc:docMk/>
            <pc:sldMk cId="3200102010" sldId="781"/>
            <ac:spMk id="3" creationId="{ACF3F63D-2BBC-4A54-BBA1-B421C15A093C}"/>
          </ac:spMkLst>
        </pc:spChg>
      </pc:sldChg>
      <pc:sldChg chg="modSp add mod">
        <pc:chgData name="Dominique" userId="b2feb37b8f3e1687" providerId="LiveId" clId="{FD83B93E-83D7-49AD-A67D-CEDB28DEFAA1}" dt="2020-09-08T21:45:23.647" v="452" actId="20577"/>
        <pc:sldMkLst>
          <pc:docMk/>
          <pc:sldMk cId="197065426" sldId="782"/>
        </pc:sldMkLst>
        <pc:spChg chg="mod">
          <ac:chgData name="Dominique" userId="b2feb37b8f3e1687" providerId="LiveId" clId="{FD83B93E-83D7-49AD-A67D-CEDB28DEFAA1}" dt="2020-09-08T21:45:23.647" v="452" actId="20577"/>
          <ac:spMkLst>
            <pc:docMk/>
            <pc:sldMk cId="197065426" sldId="782"/>
            <ac:spMk id="6" creationId="{3CFADF67-213B-4B5A-A882-12B916F1CCF6}"/>
          </ac:spMkLst>
        </pc:spChg>
      </pc:sldChg>
      <pc:sldChg chg="modSp add mod">
        <pc:chgData name="Dominique" userId="b2feb37b8f3e1687" providerId="LiveId" clId="{FD83B93E-83D7-49AD-A67D-CEDB28DEFAA1}" dt="2020-09-08T21:45:35.775" v="458" actId="20577"/>
        <pc:sldMkLst>
          <pc:docMk/>
          <pc:sldMk cId="3695980040" sldId="783"/>
        </pc:sldMkLst>
        <pc:spChg chg="mod">
          <ac:chgData name="Dominique" userId="b2feb37b8f3e1687" providerId="LiveId" clId="{FD83B93E-83D7-49AD-A67D-CEDB28DEFAA1}" dt="2020-09-08T21:45:35.775" v="458" actId="20577"/>
          <ac:spMkLst>
            <pc:docMk/>
            <pc:sldMk cId="3695980040" sldId="783"/>
            <ac:spMk id="6" creationId="{3CFADF67-213B-4B5A-A882-12B916F1CCF6}"/>
          </ac:spMkLst>
        </pc:spChg>
      </pc:sldChg>
      <pc:sldChg chg="modSp add del mod ord">
        <pc:chgData name="Dominique" userId="b2feb37b8f3e1687" providerId="LiveId" clId="{FD83B93E-83D7-49AD-A67D-CEDB28DEFAA1}" dt="2020-09-10T17:44:08.437" v="16735" actId="47"/>
        <pc:sldMkLst>
          <pc:docMk/>
          <pc:sldMk cId="2843344890" sldId="784"/>
        </pc:sldMkLst>
        <pc:spChg chg="mod">
          <ac:chgData name="Dominique" userId="b2feb37b8f3e1687" providerId="LiveId" clId="{FD83B93E-83D7-49AD-A67D-CEDB28DEFAA1}" dt="2020-09-08T21:45:47.912" v="460" actId="5793"/>
          <ac:spMkLst>
            <pc:docMk/>
            <pc:sldMk cId="2843344890" sldId="784"/>
            <ac:spMk id="6" creationId="{3CFADF67-213B-4B5A-A882-12B916F1CCF6}"/>
          </ac:spMkLst>
        </pc:spChg>
      </pc:sldChg>
      <pc:sldChg chg="addSp modSp add mod ord">
        <pc:chgData name="Dominique" userId="b2feb37b8f3e1687" providerId="LiveId" clId="{FD83B93E-83D7-49AD-A67D-CEDB28DEFAA1}" dt="2020-09-09T08:38:13.294" v="2339" actId="20577"/>
        <pc:sldMkLst>
          <pc:docMk/>
          <pc:sldMk cId="4201806863" sldId="785"/>
        </pc:sldMkLst>
        <pc:spChg chg="mod">
          <ac:chgData name="Dominique" userId="b2feb37b8f3e1687" providerId="LiveId" clId="{FD83B93E-83D7-49AD-A67D-CEDB28DEFAA1}" dt="2020-09-09T08:38:13.294" v="2339" actId="20577"/>
          <ac:spMkLst>
            <pc:docMk/>
            <pc:sldMk cId="4201806863" sldId="785"/>
            <ac:spMk id="2" creationId="{22AB1373-E014-4F4C-9CDE-890FD4CB3A80}"/>
          </ac:spMkLst>
        </pc:spChg>
        <pc:spChg chg="mod">
          <ac:chgData name="Dominique" userId="b2feb37b8f3e1687" providerId="LiveId" clId="{FD83B93E-83D7-49AD-A67D-CEDB28DEFAA1}" dt="2020-09-08T22:00:21.345" v="1071"/>
          <ac:spMkLst>
            <pc:docMk/>
            <pc:sldMk cId="4201806863" sldId="785"/>
            <ac:spMk id="3" creationId="{3D342A9C-8B42-4C2D-BEF5-86C1BCE5E5BF}"/>
          </ac:spMkLst>
        </pc:spChg>
        <pc:picChg chg="add mod modCrop">
          <ac:chgData name="Dominique" userId="b2feb37b8f3e1687" providerId="LiveId" clId="{FD83B93E-83D7-49AD-A67D-CEDB28DEFAA1}" dt="2020-09-09T08:28:56.624" v="2175" actId="1076"/>
          <ac:picMkLst>
            <pc:docMk/>
            <pc:sldMk cId="4201806863" sldId="785"/>
            <ac:picMk id="4" creationId="{2675C171-8C73-45F1-A6BB-B26EE48A94B1}"/>
          </ac:picMkLst>
        </pc:picChg>
      </pc:sldChg>
      <pc:sldChg chg="modSp new mod">
        <pc:chgData name="Dominique" userId="b2feb37b8f3e1687" providerId="LiveId" clId="{FD83B93E-83D7-49AD-A67D-CEDB28DEFAA1}" dt="2020-09-08T21:47:57.061" v="519" actId="27636"/>
        <pc:sldMkLst>
          <pc:docMk/>
          <pc:sldMk cId="1498661836" sldId="786"/>
        </pc:sldMkLst>
        <pc:spChg chg="mod">
          <ac:chgData name="Dominique" userId="b2feb37b8f3e1687" providerId="LiveId" clId="{FD83B93E-83D7-49AD-A67D-CEDB28DEFAA1}" dt="2020-09-08T21:47:57.061" v="519" actId="27636"/>
          <ac:spMkLst>
            <pc:docMk/>
            <pc:sldMk cId="1498661836" sldId="786"/>
            <ac:spMk id="2" creationId="{FD7ECF8C-A9A9-495D-82FB-B4DC7225CF98}"/>
          </ac:spMkLst>
        </pc:spChg>
        <pc:spChg chg="mod">
          <ac:chgData name="Dominique" userId="b2feb37b8f3e1687" providerId="LiveId" clId="{FD83B93E-83D7-49AD-A67D-CEDB28DEFAA1}" dt="2020-09-08T21:47:15.937" v="479"/>
          <ac:spMkLst>
            <pc:docMk/>
            <pc:sldMk cId="1498661836" sldId="786"/>
            <ac:spMk id="3" creationId="{00148EBA-6A3E-4B41-BD6C-99ADEF245F01}"/>
          </ac:spMkLst>
        </pc:spChg>
      </pc:sldChg>
      <pc:sldChg chg="modSp new mod">
        <pc:chgData name="Dominique" userId="b2feb37b8f3e1687" providerId="LiveId" clId="{FD83B93E-83D7-49AD-A67D-CEDB28DEFAA1}" dt="2020-09-10T08:15:11.863" v="8828" actId="20577"/>
        <pc:sldMkLst>
          <pc:docMk/>
          <pc:sldMk cId="201087698" sldId="787"/>
        </pc:sldMkLst>
        <pc:spChg chg="mod">
          <ac:chgData name="Dominique" userId="b2feb37b8f3e1687" providerId="LiveId" clId="{FD83B93E-83D7-49AD-A67D-CEDB28DEFAA1}" dt="2020-09-10T08:15:11.863" v="8828" actId="20577"/>
          <ac:spMkLst>
            <pc:docMk/>
            <pc:sldMk cId="201087698" sldId="787"/>
            <ac:spMk id="2" creationId="{B5F99A42-E424-49B2-9CE7-FD754D420607}"/>
          </ac:spMkLst>
        </pc:spChg>
        <pc:spChg chg="mod">
          <ac:chgData name="Dominique" userId="b2feb37b8f3e1687" providerId="LiveId" clId="{FD83B93E-83D7-49AD-A67D-CEDB28DEFAA1}" dt="2020-09-08T21:49:49.021" v="620" actId="20577"/>
          <ac:spMkLst>
            <pc:docMk/>
            <pc:sldMk cId="201087698" sldId="787"/>
            <ac:spMk id="3" creationId="{ADC78B27-FAC5-453D-A660-49A9894A2666}"/>
          </ac:spMkLst>
        </pc:spChg>
      </pc:sldChg>
      <pc:sldChg chg="modSp new mod">
        <pc:chgData name="Dominique" userId="b2feb37b8f3e1687" providerId="LiveId" clId="{FD83B93E-83D7-49AD-A67D-CEDB28DEFAA1}" dt="2020-09-08T21:57:19.048" v="999" actId="313"/>
        <pc:sldMkLst>
          <pc:docMk/>
          <pc:sldMk cId="1575236173" sldId="788"/>
        </pc:sldMkLst>
        <pc:spChg chg="mod">
          <ac:chgData name="Dominique" userId="b2feb37b8f3e1687" providerId="LiveId" clId="{FD83B93E-83D7-49AD-A67D-CEDB28DEFAA1}" dt="2020-09-08T21:57:19.048" v="999" actId="313"/>
          <ac:spMkLst>
            <pc:docMk/>
            <pc:sldMk cId="1575236173" sldId="788"/>
            <ac:spMk id="2" creationId="{3018611E-F818-4179-8803-6E2626179A0E}"/>
          </ac:spMkLst>
        </pc:spChg>
        <pc:spChg chg="mod">
          <ac:chgData name="Dominique" userId="b2feb37b8f3e1687" providerId="LiveId" clId="{FD83B93E-83D7-49AD-A67D-CEDB28DEFAA1}" dt="2020-09-08T21:52:52.570" v="673" actId="20577"/>
          <ac:spMkLst>
            <pc:docMk/>
            <pc:sldMk cId="1575236173" sldId="788"/>
            <ac:spMk id="3" creationId="{32E2BEFA-4930-4DBD-886B-B132EF08F0D8}"/>
          </ac:spMkLst>
        </pc:spChg>
      </pc:sldChg>
      <pc:sldChg chg="modSp new mod">
        <pc:chgData name="Dominique" userId="b2feb37b8f3e1687" providerId="LiveId" clId="{FD83B93E-83D7-49AD-A67D-CEDB28DEFAA1}" dt="2020-09-09T08:36:28.970" v="2233" actId="313"/>
        <pc:sldMkLst>
          <pc:docMk/>
          <pc:sldMk cId="3090808158" sldId="789"/>
        </pc:sldMkLst>
        <pc:spChg chg="mod">
          <ac:chgData name="Dominique" userId="b2feb37b8f3e1687" providerId="LiveId" clId="{FD83B93E-83D7-49AD-A67D-CEDB28DEFAA1}" dt="2020-09-09T08:36:28.970" v="2233" actId="313"/>
          <ac:spMkLst>
            <pc:docMk/>
            <pc:sldMk cId="3090808158" sldId="789"/>
            <ac:spMk id="2" creationId="{3B2AC2DA-FAC2-4B55-B4C3-BE40A31F0496}"/>
          </ac:spMkLst>
        </pc:spChg>
        <pc:spChg chg="mod">
          <ac:chgData name="Dominique" userId="b2feb37b8f3e1687" providerId="LiveId" clId="{FD83B93E-83D7-49AD-A67D-CEDB28DEFAA1}" dt="2020-09-08T21:58:50.016" v="1015" actId="20577"/>
          <ac:spMkLst>
            <pc:docMk/>
            <pc:sldMk cId="3090808158" sldId="789"/>
            <ac:spMk id="3" creationId="{35249ED8-18DC-48A8-9165-8C3242C90B80}"/>
          </ac:spMkLst>
        </pc:spChg>
      </pc:sldChg>
      <pc:sldChg chg="addSp delSp modSp new mod">
        <pc:chgData name="Dominique" userId="b2feb37b8f3e1687" providerId="LiveId" clId="{FD83B93E-83D7-49AD-A67D-CEDB28DEFAA1}" dt="2020-09-09T08:36:46.523" v="2236" actId="313"/>
        <pc:sldMkLst>
          <pc:docMk/>
          <pc:sldMk cId="945569007" sldId="790"/>
        </pc:sldMkLst>
        <pc:spChg chg="mod">
          <ac:chgData name="Dominique" userId="b2feb37b8f3e1687" providerId="LiveId" clId="{FD83B93E-83D7-49AD-A67D-CEDB28DEFAA1}" dt="2020-09-09T08:36:46.523" v="2236" actId="313"/>
          <ac:spMkLst>
            <pc:docMk/>
            <pc:sldMk cId="945569007" sldId="790"/>
            <ac:spMk id="2" creationId="{8A00666B-0D84-4BAC-964B-7372CFCC5356}"/>
          </ac:spMkLst>
        </pc:spChg>
        <pc:spChg chg="mod">
          <ac:chgData name="Dominique" userId="b2feb37b8f3e1687" providerId="LiveId" clId="{FD83B93E-83D7-49AD-A67D-CEDB28DEFAA1}" dt="2020-09-08T22:01:59.701" v="1095" actId="20577"/>
          <ac:spMkLst>
            <pc:docMk/>
            <pc:sldMk cId="945569007" sldId="790"/>
            <ac:spMk id="3" creationId="{97F5DC36-AE23-4512-8F09-364A234B7235}"/>
          </ac:spMkLst>
        </pc:spChg>
        <pc:spChg chg="add del">
          <ac:chgData name="Dominique" userId="b2feb37b8f3e1687" providerId="LiveId" clId="{FD83B93E-83D7-49AD-A67D-CEDB28DEFAA1}" dt="2020-09-08T22:03:24.831" v="1181"/>
          <ac:spMkLst>
            <pc:docMk/>
            <pc:sldMk cId="945569007" sldId="790"/>
            <ac:spMk id="4" creationId="{19C7C6E0-59FB-4C5F-AA99-D61AAD8AD907}"/>
          </ac:spMkLst>
        </pc:spChg>
      </pc:sldChg>
      <pc:sldChg chg="modSp new mod">
        <pc:chgData name="Dominique" userId="b2feb37b8f3e1687" providerId="LiveId" clId="{FD83B93E-83D7-49AD-A67D-CEDB28DEFAA1}" dt="2020-09-09T08:36:58.399" v="2239" actId="20577"/>
        <pc:sldMkLst>
          <pc:docMk/>
          <pc:sldMk cId="1392934926" sldId="791"/>
        </pc:sldMkLst>
        <pc:spChg chg="mod">
          <ac:chgData name="Dominique" userId="b2feb37b8f3e1687" providerId="LiveId" clId="{FD83B93E-83D7-49AD-A67D-CEDB28DEFAA1}" dt="2020-09-09T08:36:58.399" v="2239" actId="20577"/>
          <ac:spMkLst>
            <pc:docMk/>
            <pc:sldMk cId="1392934926" sldId="791"/>
            <ac:spMk id="2" creationId="{57FE1007-22D5-4858-938E-D5E53F3B2290}"/>
          </ac:spMkLst>
        </pc:spChg>
        <pc:spChg chg="mod">
          <ac:chgData name="Dominique" userId="b2feb37b8f3e1687" providerId="LiveId" clId="{FD83B93E-83D7-49AD-A67D-CEDB28DEFAA1}" dt="2020-09-08T22:05:04.129" v="1393" actId="20577"/>
          <ac:spMkLst>
            <pc:docMk/>
            <pc:sldMk cId="1392934926" sldId="791"/>
            <ac:spMk id="3" creationId="{5D663E97-9564-4235-81EA-421ADFABF79D}"/>
          </ac:spMkLst>
        </pc:spChg>
      </pc:sldChg>
      <pc:sldChg chg="addSp delSp modSp new mod modNotesTx">
        <pc:chgData name="Dominique" userId="b2feb37b8f3e1687" providerId="LiveId" clId="{FD83B93E-83D7-49AD-A67D-CEDB28DEFAA1}" dt="2020-09-16T21:28:01.016" v="24169" actId="15"/>
        <pc:sldMkLst>
          <pc:docMk/>
          <pc:sldMk cId="2233839671" sldId="792"/>
        </pc:sldMkLst>
        <pc:spChg chg="mod">
          <ac:chgData name="Dominique" userId="b2feb37b8f3e1687" providerId="LiveId" clId="{FD83B93E-83D7-49AD-A67D-CEDB28DEFAA1}" dt="2020-09-16T21:28:01.016" v="24169" actId="15"/>
          <ac:spMkLst>
            <pc:docMk/>
            <pc:sldMk cId="2233839671" sldId="792"/>
            <ac:spMk id="2" creationId="{C7432FFA-B122-439F-9B3D-A5E30AA12E0C}"/>
          </ac:spMkLst>
        </pc:spChg>
        <pc:spChg chg="mod">
          <ac:chgData name="Dominique" userId="b2feb37b8f3e1687" providerId="LiveId" clId="{FD83B93E-83D7-49AD-A67D-CEDB28DEFAA1}" dt="2020-09-09T21:55:53.179" v="4056" actId="20577"/>
          <ac:spMkLst>
            <pc:docMk/>
            <pc:sldMk cId="2233839671" sldId="792"/>
            <ac:spMk id="3" creationId="{A983475C-994B-47B8-A7ED-D41598D8A5F2}"/>
          </ac:spMkLst>
        </pc:spChg>
        <pc:picChg chg="add del mod">
          <ac:chgData name="Dominique" userId="b2feb37b8f3e1687" providerId="LiveId" clId="{FD83B93E-83D7-49AD-A67D-CEDB28DEFAA1}" dt="2020-09-09T22:09:14.698" v="5215" actId="21"/>
          <ac:picMkLst>
            <pc:docMk/>
            <pc:sldMk cId="2233839671" sldId="792"/>
            <ac:picMk id="4" creationId="{A2F47E7E-A311-4455-97D9-642C71355C0E}"/>
          </ac:picMkLst>
        </pc:picChg>
      </pc:sldChg>
      <pc:sldChg chg="new del">
        <pc:chgData name="Dominique" userId="b2feb37b8f3e1687" providerId="LiveId" clId="{FD83B93E-83D7-49AD-A67D-CEDB28DEFAA1}" dt="2020-09-09T08:17:18.616" v="1903" actId="47"/>
        <pc:sldMkLst>
          <pc:docMk/>
          <pc:sldMk cId="3514760709" sldId="792"/>
        </pc:sldMkLst>
      </pc:sldChg>
      <pc:sldChg chg="addSp modSp new mod">
        <pc:chgData name="Dominique" userId="b2feb37b8f3e1687" providerId="LiveId" clId="{FD83B93E-83D7-49AD-A67D-CEDB28DEFAA1}" dt="2020-09-09T22:20:07.216" v="5570" actId="1076"/>
        <pc:sldMkLst>
          <pc:docMk/>
          <pc:sldMk cId="1749587042" sldId="793"/>
        </pc:sldMkLst>
        <pc:spChg chg="mod">
          <ac:chgData name="Dominique" userId="b2feb37b8f3e1687" providerId="LiveId" clId="{FD83B93E-83D7-49AD-A67D-CEDB28DEFAA1}" dt="2020-09-09T22:20:07.216" v="5570" actId="1076"/>
          <ac:spMkLst>
            <pc:docMk/>
            <pc:sldMk cId="1749587042" sldId="793"/>
            <ac:spMk id="2" creationId="{38723704-F158-46DC-A9C3-0AC7D9BA9D4E}"/>
          </ac:spMkLst>
        </pc:spChg>
        <pc:spChg chg="mod">
          <ac:chgData name="Dominique" userId="b2feb37b8f3e1687" providerId="LiveId" clId="{FD83B93E-83D7-49AD-A67D-CEDB28DEFAA1}" dt="2020-09-09T22:20:01.974" v="5569" actId="20577"/>
          <ac:spMkLst>
            <pc:docMk/>
            <pc:sldMk cId="1749587042" sldId="793"/>
            <ac:spMk id="3" creationId="{A02A29F5-5200-4202-9BE9-1CBF2139DF3E}"/>
          </ac:spMkLst>
        </pc:spChg>
        <pc:picChg chg="add mod modCrop">
          <ac:chgData name="Dominique" userId="b2feb37b8f3e1687" providerId="LiveId" clId="{FD83B93E-83D7-49AD-A67D-CEDB28DEFAA1}" dt="2020-09-09T08:31:16.882" v="2213" actId="1076"/>
          <ac:picMkLst>
            <pc:docMk/>
            <pc:sldMk cId="1749587042" sldId="793"/>
            <ac:picMk id="4" creationId="{BC3AE7CB-8B43-4947-A9C6-9721C91BC1AB}"/>
          </ac:picMkLst>
        </pc:picChg>
      </pc:sldChg>
      <pc:sldChg chg="addSp modSp new del mod">
        <pc:chgData name="Dominique" userId="b2feb37b8f3e1687" providerId="LiveId" clId="{FD83B93E-83D7-49AD-A67D-CEDB28DEFAA1}" dt="2020-09-09T22:20:47.912" v="5571" actId="47"/>
        <pc:sldMkLst>
          <pc:docMk/>
          <pc:sldMk cId="375125815" sldId="794"/>
        </pc:sldMkLst>
        <pc:spChg chg="mod">
          <ac:chgData name="Dominique" userId="b2feb37b8f3e1687" providerId="LiveId" clId="{FD83B93E-83D7-49AD-A67D-CEDB28DEFAA1}" dt="2020-09-09T08:31:33.494" v="2216"/>
          <ac:spMkLst>
            <pc:docMk/>
            <pc:sldMk cId="375125815" sldId="794"/>
            <ac:spMk id="2" creationId="{0754DD19-67ED-43F6-95C0-A07AE946FB04}"/>
          </ac:spMkLst>
        </pc:spChg>
        <pc:spChg chg="mod">
          <ac:chgData name="Dominique" userId="b2feb37b8f3e1687" providerId="LiveId" clId="{FD83B93E-83D7-49AD-A67D-CEDB28DEFAA1}" dt="2020-09-09T08:31:27.606" v="2215"/>
          <ac:spMkLst>
            <pc:docMk/>
            <pc:sldMk cId="375125815" sldId="794"/>
            <ac:spMk id="3" creationId="{F8D72F6B-E38D-405F-BA6E-DD388D1B7707}"/>
          </ac:spMkLst>
        </pc:spChg>
        <pc:picChg chg="add mod">
          <ac:chgData name="Dominique" userId="b2feb37b8f3e1687" providerId="LiveId" clId="{FD83B93E-83D7-49AD-A67D-CEDB28DEFAA1}" dt="2020-09-09T08:32:03.529" v="2218" actId="1076"/>
          <ac:picMkLst>
            <pc:docMk/>
            <pc:sldMk cId="375125815" sldId="794"/>
            <ac:picMk id="4" creationId="{A0046055-0A97-411D-BC89-9D22C2F252C8}"/>
          </ac:picMkLst>
        </pc:picChg>
      </pc:sldChg>
      <pc:sldChg chg="modSp new mod">
        <pc:chgData name="Dominique" userId="b2feb37b8f3e1687" providerId="LiveId" clId="{FD83B93E-83D7-49AD-A67D-CEDB28DEFAA1}" dt="2020-09-10T07:15:13.560" v="6207" actId="20577"/>
        <pc:sldMkLst>
          <pc:docMk/>
          <pc:sldMk cId="1911977247" sldId="795"/>
        </pc:sldMkLst>
        <pc:spChg chg="mod">
          <ac:chgData name="Dominique" userId="b2feb37b8f3e1687" providerId="LiveId" clId="{FD83B93E-83D7-49AD-A67D-CEDB28DEFAA1}" dt="2020-09-10T07:15:13.560" v="6207" actId="20577"/>
          <ac:spMkLst>
            <pc:docMk/>
            <pc:sldMk cId="1911977247" sldId="795"/>
            <ac:spMk id="2" creationId="{8651B2C2-B691-475A-92FF-04B63E005D82}"/>
          </ac:spMkLst>
        </pc:spChg>
        <pc:spChg chg="mod">
          <ac:chgData name="Dominique" userId="b2feb37b8f3e1687" providerId="LiveId" clId="{FD83B93E-83D7-49AD-A67D-CEDB28DEFAA1}" dt="2020-09-10T07:09:54.352" v="5591" actId="20577"/>
          <ac:spMkLst>
            <pc:docMk/>
            <pc:sldMk cId="1911977247" sldId="795"/>
            <ac:spMk id="3" creationId="{5ABDE864-D7A2-4634-B436-06E9B007F26D}"/>
          </ac:spMkLst>
        </pc:spChg>
      </pc:sldChg>
      <pc:sldChg chg="modSp new mod ord">
        <pc:chgData name="Dominique" userId="b2feb37b8f3e1687" providerId="LiveId" clId="{FD83B93E-83D7-49AD-A67D-CEDB28DEFAA1}" dt="2020-09-09T08:40:38.405" v="2407"/>
        <pc:sldMkLst>
          <pc:docMk/>
          <pc:sldMk cId="1215624492" sldId="796"/>
        </pc:sldMkLst>
        <pc:spChg chg="mod">
          <ac:chgData name="Dominique" userId="b2feb37b8f3e1687" providerId="LiveId" clId="{FD83B93E-83D7-49AD-A67D-CEDB28DEFAA1}" dt="2020-09-09T08:39:37.156" v="2405" actId="108"/>
          <ac:spMkLst>
            <pc:docMk/>
            <pc:sldMk cId="1215624492" sldId="796"/>
            <ac:spMk id="2" creationId="{5472EE8E-3F18-48B9-9F33-02D0A89442FD}"/>
          </ac:spMkLst>
        </pc:spChg>
        <pc:spChg chg="mod">
          <ac:chgData name="Dominique" userId="b2feb37b8f3e1687" providerId="LiveId" clId="{FD83B93E-83D7-49AD-A67D-CEDB28DEFAA1}" dt="2020-09-09T08:38:37.800" v="2365" actId="20577"/>
          <ac:spMkLst>
            <pc:docMk/>
            <pc:sldMk cId="1215624492" sldId="796"/>
            <ac:spMk id="3" creationId="{743CB69F-B191-4B66-9541-271CE876E678}"/>
          </ac:spMkLst>
        </pc:spChg>
      </pc:sldChg>
      <pc:sldChg chg="modSp new mod modNotesTx">
        <pc:chgData name="Dominique" userId="b2feb37b8f3e1687" providerId="LiveId" clId="{FD83B93E-83D7-49AD-A67D-CEDB28DEFAA1}" dt="2020-09-09T21:40:44.563" v="2959" actId="20577"/>
        <pc:sldMkLst>
          <pc:docMk/>
          <pc:sldMk cId="3603525292" sldId="797"/>
        </pc:sldMkLst>
        <pc:spChg chg="mod">
          <ac:chgData name="Dominique" userId="b2feb37b8f3e1687" providerId="LiveId" clId="{FD83B93E-83D7-49AD-A67D-CEDB28DEFAA1}" dt="2020-09-09T08:45:36.732" v="2693" actId="5793"/>
          <ac:spMkLst>
            <pc:docMk/>
            <pc:sldMk cId="3603525292" sldId="797"/>
            <ac:spMk id="2" creationId="{0CA0AD52-0FD6-492C-971E-C8C67EAED4C5}"/>
          </ac:spMkLst>
        </pc:spChg>
        <pc:spChg chg="mod">
          <ac:chgData name="Dominique" userId="b2feb37b8f3e1687" providerId="LiveId" clId="{FD83B93E-83D7-49AD-A67D-CEDB28DEFAA1}" dt="2020-09-09T08:43:49.783" v="2431" actId="20577"/>
          <ac:spMkLst>
            <pc:docMk/>
            <pc:sldMk cId="3603525292" sldId="797"/>
            <ac:spMk id="3" creationId="{88FA33F6-1C3D-4E73-B8C8-78EA3038D870}"/>
          </ac:spMkLst>
        </pc:spChg>
      </pc:sldChg>
      <pc:sldChg chg="modSp new mod ord">
        <pc:chgData name="Dominique" userId="b2feb37b8f3e1687" providerId="LiveId" clId="{FD83B93E-83D7-49AD-A67D-CEDB28DEFAA1}" dt="2020-09-21T09:51:06.581" v="24297" actId="20577"/>
        <pc:sldMkLst>
          <pc:docMk/>
          <pc:sldMk cId="3939518116" sldId="798"/>
        </pc:sldMkLst>
        <pc:spChg chg="mod">
          <ac:chgData name="Dominique" userId="b2feb37b8f3e1687" providerId="LiveId" clId="{FD83B93E-83D7-49AD-A67D-CEDB28DEFAA1}" dt="2020-09-21T09:51:06.581" v="24297" actId="20577"/>
          <ac:spMkLst>
            <pc:docMk/>
            <pc:sldMk cId="3939518116" sldId="798"/>
            <ac:spMk id="2" creationId="{F940A374-9655-48A6-A1CA-B8578E0F3384}"/>
          </ac:spMkLst>
        </pc:spChg>
        <pc:spChg chg="mod">
          <ac:chgData name="Dominique" userId="b2feb37b8f3e1687" providerId="LiveId" clId="{FD83B93E-83D7-49AD-A67D-CEDB28DEFAA1}" dt="2020-09-09T09:00:22.868" v="2707" actId="20577"/>
          <ac:spMkLst>
            <pc:docMk/>
            <pc:sldMk cId="3939518116" sldId="798"/>
            <ac:spMk id="3" creationId="{34FBDDCC-A11B-40DC-AD56-52F189112030}"/>
          </ac:spMkLst>
        </pc:spChg>
      </pc:sldChg>
      <pc:sldChg chg="addSp modSp new mod">
        <pc:chgData name="Dominique" userId="b2feb37b8f3e1687" providerId="LiveId" clId="{FD83B93E-83D7-49AD-A67D-CEDB28DEFAA1}" dt="2020-09-09T21:51:25.745" v="3773" actId="20577"/>
        <pc:sldMkLst>
          <pc:docMk/>
          <pc:sldMk cId="3438134129" sldId="799"/>
        </pc:sldMkLst>
        <pc:spChg chg="mod">
          <ac:chgData name="Dominique" userId="b2feb37b8f3e1687" providerId="LiveId" clId="{FD83B93E-83D7-49AD-A67D-CEDB28DEFAA1}" dt="2020-09-09T21:51:25.745" v="3773" actId="20577"/>
          <ac:spMkLst>
            <pc:docMk/>
            <pc:sldMk cId="3438134129" sldId="799"/>
            <ac:spMk id="2" creationId="{CB0CB199-123E-4766-8706-11B9B87C86DE}"/>
          </ac:spMkLst>
        </pc:spChg>
        <pc:spChg chg="mod">
          <ac:chgData name="Dominique" userId="b2feb37b8f3e1687" providerId="LiveId" clId="{FD83B93E-83D7-49AD-A67D-CEDB28DEFAA1}" dt="2020-09-09T21:46:20.138" v="3381" actId="20577"/>
          <ac:spMkLst>
            <pc:docMk/>
            <pc:sldMk cId="3438134129" sldId="799"/>
            <ac:spMk id="3" creationId="{7D19676E-837B-4CFD-9342-CCCD61409912}"/>
          </ac:spMkLst>
        </pc:spChg>
        <pc:spChg chg="add mod">
          <ac:chgData name="Dominique" userId="b2feb37b8f3e1687" providerId="LiveId" clId="{FD83B93E-83D7-49AD-A67D-CEDB28DEFAA1}" dt="2020-09-09T21:51:23.870" v="3772" actId="1076"/>
          <ac:spMkLst>
            <pc:docMk/>
            <pc:sldMk cId="3438134129" sldId="799"/>
            <ac:spMk id="4" creationId="{24AA5283-B8B6-4601-BAF3-911EF7AAD1C7}"/>
          </ac:spMkLst>
        </pc:spChg>
      </pc:sldChg>
      <pc:sldChg chg="addSp modSp new mod">
        <pc:chgData name="Dominique" userId="b2feb37b8f3e1687" providerId="LiveId" clId="{FD83B93E-83D7-49AD-A67D-CEDB28DEFAA1}" dt="2020-09-09T21:55:15.372" v="4054" actId="20577"/>
        <pc:sldMkLst>
          <pc:docMk/>
          <pc:sldMk cId="2434389414" sldId="800"/>
        </pc:sldMkLst>
        <pc:spChg chg="mod">
          <ac:chgData name="Dominique" userId="b2feb37b8f3e1687" providerId="LiveId" clId="{FD83B93E-83D7-49AD-A67D-CEDB28DEFAA1}" dt="2020-09-09T21:55:15.372" v="4054" actId="20577"/>
          <ac:spMkLst>
            <pc:docMk/>
            <pc:sldMk cId="2434389414" sldId="800"/>
            <ac:spMk id="2" creationId="{B4D76F23-9A43-41F2-AD22-7B62A8E4B5D1}"/>
          </ac:spMkLst>
        </pc:spChg>
        <pc:spChg chg="mod">
          <ac:chgData name="Dominique" userId="b2feb37b8f3e1687" providerId="LiveId" clId="{FD83B93E-83D7-49AD-A67D-CEDB28DEFAA1}" dt="2020-09-09T21:51:39.881" v="3787" actId="20577"/>
          <ac:spMkLst>
            <pc:docMk/>
            <pc:sldMk cId="2434389414" sldId="800"/>
            <ac:spMk id="3" creationId="{8CF829E0-58AA-4D11-8F50-B64F602B32C0}"/>
          </ac:spMkLst>
        </pc:spChg>
        <pc:spChg chg="add mod">
          <ac:chgData name="Dominique" userId="b2feb37b8f3e1687" providerId="LiveId" clId="{FD83B93E-83D7-49AD-A67D-CEDB28DEFAA1}" dt="2020-09-09T21:54:48.429" v="3991" actId="1076"/>
          <ac:spMkLst>
            <pc:docMk/>
            <pc:sldMk cId="2434389414" sldId="800"/>
            <ac:spMk id="4" creationId="{A7F531A8-6656-47AE-99F3-C97CF58A3241}"/>
          </ac:spMkLst>
        </pc:spChg>
      </pc:sldChg>
      <pc:sldChg chg="addSp modSp new mod modNotesTx">
        <pc:chgData name="Dominique" userId="b2feb37b8f3e1687" providerId="LiveId" clId="{FD83B93E-83D7-49AD-A67D-CEDB28DEFAA1}" dt="2020-09-16T21:28:45.963" v="24229" actId="20577"/>
        <pc:sldMkLst>
          <pc:docMk/>
          <pc:sldMk cId="2149393768" sldId="801"/>
        </pc:sldMkLst>
        <pc:spChg chg="mod">
          <ac:chgData name="Dominique" userId="b2feb37b8f3e1687" providerId="LiveId" clId="{FD83B93E-83D7-49AD-A67D-CEDB28DEFAA1}" dt="2020-09-09T22:12:31.786" v="5395" actId="27636"/>
          <ac:spMkLst>
            <pc:docMk/>
            <pc:sldMk cId="2149393768" sldId="801"/>
            <ac:spMk id="2" creationId="{F03543C4-DB60-4E9A-8275-27A99AC18D80}"/>
          </ac:spMkLst>
        </pc:spChg>
        <pc:spChg chg="mod">
          <ac:chgData name="Dominique" userId="b2feb37b8f3e1687" providerId="LiveId" clId="{FD83B93E-83D7-49AD-A67D-CEDB28DEFAA1}" dt="2020-09-09T22:06:18.123" v="4848" actId="20577"/>
          <ac:spMkLst>
            <pc:docMk/>
            <pc:sldMk cId="2149393768" sldId="801"/>
            <ac:spMk id="3" creationId="{58772D29-41C0-4766-9CAB-7E040342FE62}"/>
          </ac:spMkLst>
        </pc:spChg>
        <pc:picChg chg="add mod">
          <ac:chgData name="Dominique" userId="b2feb37b8f3e1687" providerId="LiveId" clId="{FD83B93E-83D7-49AD-A67D-CEDB28DEFAA1}" dt="2020-09-09T22:12:27.895" v="5393" actId="1076"/>
          <ac:picMkLst>
            <pc:docMk/>
            <pc:sldMk cId="2149393768" sldId="801"/>
            <ac:picMk id="5" creationId="{04D5FF90-2BEB-4B26-BD1D-249585D5AE1E}"/>
          </ac:picMkLst>
        </pc:picChg>
      </pc:sldChg>
      <pc:sldChg chg="modSp new mod modNotesTx">
        <pc:chgData name="Dominique" userId="b2feb37b8f3e1687" providerId="LiveId" clId="{FD83B93E-83D7-49AD-A67D-CEDB28DEFAA1}" dt="2020-09-10T08:30:56.040" v="9075" actId="20577"/>
        <pc:sldMkLst>
          <pc:docMk/>
          <pc:sldMk cId="3430702064" sldId="802"/>
        </pc:sldMkLst>
        <pc:spChg chg="mod">
          <ac:chgData name="Dominique" userId="b2feb37b8f3e1687" providerId="LiveId" clId="{FD83B93E-83D7-49AD-A67D-CEDB28DEFAA1}" dt="2020-09-10T08:30:52.811" v="9074" actId="20577"/>
          <ac:spMkLst>
            <pc:docMk/>
            <pc:sldMk cId="3430702064" sldId="802"/>
            <ac:spMk id="2" creationId="{BA359262-074A-4BE8-8AD8-2119B8C09C64}"/>
          </ac:spMkLst>
        </pc:spChg>
        <pc:spChg chg="mod">
          <ac:chgData name="Dominique" userId="b2feb37b8f3e1687" providerId="LiveId" clId="{FD83B93E-83D7-49AD-A67D-CEDB28DEFAA1}" dt="2020-09-09T22:12:17.734" v="5390" actId="20577"/>
          <ac:spMkLst>
            <pc:docMk/>
            <pc:sldMk cId="3430702064" sldId="802"/>
            <ac:spMk id="3" creationId="{B5D84DB0-87A3-47AF-985F-EA051F63741F}"/>
          </ac:spMkLst>
        </pc:spChg>
      </pc:sldChg>
      <pc:sldChg chg="modSp new mod">
        <pc:chgData name="Dominique" userId="b2feb37b8f3e1687" providerId="LiveId" clId="{FD83B93E-83D7-49AD-A67D-CEDB28DEFAA1}" dt="2020-09-10T07:18:51.654" v="6588" actId="20577"/>
        <pc:sldMkLst>
          <pc:docMk/>
          <pc:sldMk cId="3824447900" sldId="803"/>
        </pc:sldMkLst>
        <pc:spChg chg="mod">
          <ac:chgData name="Dominique" userId="b2feb37b8f3e1687" providerId="LiveId" clId="{FD83B93E-83D7-49AD-A67D-CEDB28DEFAA1}" dt="2020-09-10T07:18:51.654" v="6588" actId="20577"/>
          <ac:spMkLst>
            <pc:docMk/>
            <pc:sldMk cId="3824447900" sldId="803"/>
            <ac:spMk id="2" creationId="{F6C0EA59-95ED-4ABC-AF1A-9601F469ECB5}"/>
          </ac:spMkLst>
        </pc:spChg>
        <pc:spChg chg="mod">
          <ac:chgData name="Dominique" userId="b2feb37b8f3e1687" providerId="LiveId" clId="{FD83B93E-83D7-49AD-A67D-CEDB28DEFAA1}" dt="2020-09-10T07:15:26.550" v="6249" actId="20577"/>
          <ac:spMkLst>
            <pc:docMk/>
            <pc:sldMk cId="3824447900" sldId="803"/>
            <ac:spMk id="3" creationId="{BD84CD07-76BB-4CD8-BB45-D5C057A7C9F5}"/>
          </ac:spMkLst>
        </pc:spChg>
      </pc:sldChg>
      <pc:sldChg chg="modSp new mod">
        <pc:chgData name="Dominique" userId="b2feb37b8f3e1687" providerId="LiveId" clId="{FD83B93E-83D7-49AD-A67D-CEDB28DEFAA1}" dt="2020-09-10T07:35:47.538" v="7415" actId="27636"/>
        <pc:sldMkLst>
          <pc:docMk/>
          <pc:sldMk cId="1697865760" sldId="804"/>
        </pc:sldMkLst>
        <pc:spChg chg="mod">
          <ac:chgData name="Dominique" userId="b2feb37b8f3e1687" providerId="LiveId" clId="{FD83B93E-83D7-49AD-A67D-CEDB28DEFAA1}" dt="2020-09-10T07:35:47.538" v="7415" actId="27636"/>
          <ac:spMkLst>
            <pc:docMk/>
            <pc:sldMk cId="1697865760" sldId="804"/>
            <ac:spMk id="2" creationId="{3BC0FEBE-2DCF-4B1A-8A59-2C4FF1C258D5}"/>
          </ac:spMkLst>
        </pc:spChg>
        <pc:spChg chg="mod">
          <ac:chgData name="Dominique" userId="b2feb37b8f3e1687" providerId="LiveId" clId="{FD83B93E-83D7-49AD-A67D-CEDB28DEFAA1}" dt="2020-09-10T07:19:51.303" v="6595" actId="20577"/>
          <ac:spMkLst>
            <pc:docMk/>
            <pc:sldMk cId="1697865760" sldId="804"/>
            <ac:spMk id="3" creationId="{E91893AC-4438-45EB-84BC-B285BC198C6D}"/>
          </ac:spMkLst>
        </pc:spChg>
      </pc:sldChg>
      <pc:sldChg chg="modSp new mod">
        <pc:chgData name="Dominique" userId="b2feb37b8f3e1687" providerId="LiveId" clId="{FD83B93E-83D7-49AD-A67D-CEDB28DEFAA1}" dt="2020-09-10T07:51:47.106" v="8267" actId="20577"/>
        <pc:sldMkLst>
          <pc:docMk/>
          <pc:sldMk cId="3471417681" sldId="805"/>
        </pc:sldMkLst>
        <pc:spChg chg="mod">
          <ac:chgData name="Dominique" userId="b2feb37b8f3e1687" providerId="LiveId" clId="{FD83B93E-83D7-49AD-A67D-CEDB28DEFAA1}" dt="2020-09-10T07:51:30.583" v="8238" actId="14"/>
          <ac:spMkLst>
            <pc:docMk/>
            <pc:sldMk cId="3471417681" sldId="805"/>
            <ac:spMk id="2" creationId="{15245856-E819-4E17-9429-F520470A6ABC}"/>
          </ac:spMkLst>
        </pc:spChg>
        <pc:spChg chg="mod">
          <ac:chgData name="Dominique" userId="b2feb37b8f3e1687" providerId="LiveId" clId="{FD83B93E-83D7-49AD-A67D-CEDB28DEFAA1}" dt="2020-09-10T07:51:47.106" v="8267" actId="20577"/>
          <ac:spMkLst>
            <pc:docMk/>
            <pc:sldMk cId="3471417681" sldId="805"/>
            <ac:spMk id="3" creationId="{F2D6A7E7-436B-43A1-B3EA-246260B3FDCB}"/>
          </ac:spMkLst>
        </pc:spChg>
      </pc:sldChg>
      <pc:sldChg chg="modSp new mod modNotesTx">
        <pc:chgData name="Dominique" userId="b2feb37b8f3e1687" providerId="LiveId" clId="{FD83B93E-83D7-49AD-A67D-CEDB28DEFAA1}" dt="2020-09-10T07:58:51.930" v="8820" actId="20577"/>
        <pc:sldMkLst>
          <pc:docMk/>
          <pc:sldMk cId="1033802802" sldId="806"/>
        </pc:sldMkLst>
        <pc:spChg chg="mod">
          <ac:chgData name="Dominique" userId="b2feb37b8f3e1687" providerId="LiveId" clId="{FD83B93E-83D7-49AD-A67D-CEDB28DEFAA1}" dt="2020-09-10T07:58:10.801" v="8773" actId="207"/>
          <ac:spMkLst>
            <pc:docMk/>
            <pc:sldMk cId="1033802802" sldId="806"/>
            <ac:spMk id="2" creationId="{A9E95A0C-5350-45E4-9ED1-52FAEEE56108}"/>
          </ac:spMkLst>
        </pc:spChg>
        <pc:spChg chg="mod">
          <ac:chgData name="Dominique" userId="b2feb37b8f3e1687" providerId="LiveId" clId="{FD83B93E-83D7-49AD-A67D-CEDB28DEFAA1}" dt="2020-09-10T07:51:19.356" v="8235"/>
          <ac:spMkLst>
            <pc:docMk/>
            <pc:sldMk cId="1033802802" sldId="806"/>
            <ac:spMk id="3" creationId="{3C41AD95-125A-4C12-9A9F-38247DB11DC4}"/>
          </ac:spMkLst>
        </pc:spChg>
      </pc:sldChg>
      <pc:sldChg chg="addSp delSp modSp new mod">
        <pc:chgData name="Dominique" userId="b2feb37b8f3e1687" providerId="LiveId" clId="{FD83B93E-83D7-49AD-A67D-CEDB28DEFAA1}" dt="2020-09-10T08:47:26.355" v="9123" actId="14100"/>
        <pc:sldMkLst>
          <pc:docMk/>
          <pc:sldMk cId="854314981" sldId="807"/>
        </pc:sldMkLst>
        <pc:spChg chg="del">
          <ac:chgData name="Dominique" userId="b2feb37b8f3e1687" providerId="LiveId" clId="{FD83B93E-83D7-49AD-A67D-CEDB28DEFAA1}" dt="2020-09-10T08:47:17.027" v="9121" actId="22"/>
          <ac:spMkLst>
            <pc:docMk/>
            <pc:sldMk cId="854314981" sldId="807"/>
            <ac:spMk id="2" creationId="{E9F47F2A-8BB9-4F83-B566-2BBAD94028E2}"/>
          </ac:spMkLst>
        </pc:spChg>
        <pc:spChg chg="mod">
          <ac:chgData name="Dominique" userId="b2feb37b8f3e1687" providerId="LiveId" clId="{FD83B93E-83D7-49AD-A67D-CEDB28DEFAA1}" dt="2020-09-10T08:47:14.724" v="9120" actId="20577"/>
          <ac:spMkLst>
            <pc:docMk/>
            <pc:sldMk cId="854314981" sldId="807"/>
            <ac:spMk id="3" creationId="{58A8279C-8ADA-448E-A823-A96C7682373E}"/>
          </ac:spMkLst>
        </pc:spChg>
        <pc:graphicFrameChg chg="add mod">
          <ac:chgData name="Dominique" userId="b2feb37b8f3e1687" providerId="LiveId" clId="{FD83B93E-83D7-49AD-A67D-CEDB28DEFAA1}" dt="2020-09-10T08:47:26.355" v="9123" actId="14100"/>
          <ac:graphicFrameMkLst>
            <pc:docMk/>
            <pc:sldMk cId="854314981" sldId="807"/>
            <ac:graphicFrameMk id="5" creationId="{B80C1A7B-560E-4F02-94BE-99579ECFBA36}"/>
          </ac:graphicFrameMkLst>
        </pc:graphicFrameChg>
      </pc:sldChg>
      <pc:sldChg chg="modSp new mod">
        <pc:chgData name="Dominique" userId="b2feb37b8f3e1687" providerId="LiveId" clId="{FD83B93E-83D7-49AD-A67D-CEDB28DEFAA1}" dt="2020-09-10T08:17:13.329" v="8883" actId="20577"/>
        <pc:sldMkLst>
          <pc:docMk/>
          <pc:sldMk cId="2768036023" sldId="808"/>
        </pc:sldMkLst>
        <pc:spChg chg="mod">
          <ac:chgData name="Dominique" userId="b2feb37b8f3e1687" providerId="LiveId" clId="{FD83B93E-83D7-49AD-A67D-CEDB28DEFAA1}" dt="2020-09-10T08:17:13.329" v="8883" actId="20577"/>
          <ac:spMkLst>
            <pc:docMk/>
            <pc:sldMk cId="2768036023" sldId="808"/>
            <ac:spMk id="2" creationId="{03F1C7B5-17A1-44ED-8AC1-C955B416E7F9}"/>
          </ac:spMkLst>
        </pc:spChg>
        <pc:spChg chg="mod">
          <ac:chgData name="Dominique" userId="b2feb37b8f3e1687" providerId="LiveId" clId="{FD83B93E-83D7-49AD-A67D-CEDB28DEFAA1}" dt="2020-09-10T08:16:13.883" v="8839" actId="20577"/>
          <ac:spMkLst>
            <pc:docMk/>
            <pc:sldMk cId="2768036023" sldId="808"/>
            <ac:spMk id="3" creationId="{E4368371-950C-4074-AFE9-943945796488}"/>
          </ac:spMkLst>
        </pc:spChg>
      </pc:sldChg>
      <pc:sldChg chg="addSp delSp modSp new mod modClrScheme chgLayout">
        <pc:chgData name="Dominique" userId="b2feb37b8f3e1687" providerId="LiveId" clId="{FD83B93E-83D7-49AD-A67D-CEDB28DEFAA1}" dt="2020-09-10T08:47:04.674" v="9108" actId="1076"/>
        <pc:sldMkLst>
          <pc:docMk/>
          <pc:sldMk cId="1747812469" sldId="809"/>
        </pc:sldMkLst>
        <pc:spChg chg="del">
          <ac:chgData name="Dominique" userId="b2feb37b8f3e1687" providerId="LiveId" clId="{FD83B93E-83D7-49AD-A67D-CEDB28DEFAA1}" dt="2020-09-10T08:20:15.675" v="8885"/>
          <ac:spMkLst>
            <pc:docMk/>
            <pc:sldMk cId="1747812469" sldId="809"/>
            <ac:spMk id="2" creationId="{0C1890C9-BC9C-4FD6-ADD4-B630E4F8BB71}"/>
          </ac:spMkLst>
        </pc:spChg>
        <pc:spChg chg="mod ord">
          <ac:chgData name="Dominique" userId="b2feb37b8f3e1687" providerId="LiveId" clId="{FD83B93E-83D7-49AD-A67D-CEDB28DEFAA1}" dt="2020-09-10T08:22:14.666" v="8905" actId="700"/>
          <ac:spMkLst>
            <pc:docMk/>
            <pc:sldMk cId="1747812469" sldId="809"/>
            <ac:spMk id="3" creationId="{FAD23CA4-8A18-4E61-B7BE-AC8A0303B2FA}"/>
          </ac:spMkLst>
        </pc:spChg>
        <pc:spChg chg="add del mod">
          <ac:chgData name="Dominique" userId="b2feb37b8f3e1687" providerId="LiveId" clId="{FD83B93E-83D7-49AD-A67D-CEDB28DEFAA1}" dt="2020-09-10T08:20:20.686" v="8888"/>
          <ac:spMkLst>
            <pc:docMk/>
            <pc:sldMk cId="1747812469" sldId="809"/>
            <ac:spMk id="4" creationId="{56718BC3-E0E7-49DC-91BE-049903E10E1E}"/>
          </ac:spMkLst>
        </pc:spChg>
        <pc:spChg chg="add del mod">
          <ac:chgData name="Dominique" userId="b2feb37b8f3e1687" providerId="LiveId" clId="{FD83B93E-83D7-49AD-A67D-CEDB28DEFAA1}" dt="2020-09-10T08:20:20.674" v="8887"/>
          <ac:spMkLst>
            <pc:docMk/>
            <pc:sldMk cId="1747812469" sldId="809"/>
            <ac:spMk id="5" creationId="{E77673BF-ACFC-46F4-B956-8183B34CB5F3}"/>
          </ac:spMkLst>
        </pc:spChg>
        <pc:spChg chg="add del mod">
          <ac:chgData name="Dominique" userId="b2feb37b8f3e1687" providerId="LiveId" clId="{FD83B93E-83D7-49AD-A67D-CEDB28DEFAA1}" dt="2020-09-10T08:22:21.977" v="8908" actId="478"/>
          <ac:spMkLst>
            <pc:docMk/>
            <pc:sldMk cId="1747812469" sldId="809"/>
            <ac:spMk id="7" creationId="{72A80750-B605-4076-B87D-6C07C1ACC4F7}"/>
          </ac:spMkLst>
        </pc:spChg>
        <pc:spChg chg="add mod ord">
          <ac:chgData name="Dominique" userId="b2feb37b8f3e1687" providerId="LiveId" clId="{FD83B93E-83D7-49AD-A67D-CEDB28DEFAA1}" dt="2020-09-10T08:24:19.490" v="9017" actId="15"/>
          <ac:spMkLst>
            <pc:docMk/>
            <pc:sldMk cId="1747812469" sldId="809"/>
            <ac:spMk id="8" creationId="{A003A826-95AF-485E-A790-77677AA1DB99}"/>
          </ac:spMkLst>
        </pc:spChg>
        <pc:spChg chg="add del">
          <ac:chgData name="Dominique" userId="b2feb37b8f3e1687" providerId="LiveId" clId="{FD83B93E-83D7-49AD-A67D-CEDB28DEFAA1}" dt="2020-09-10T08:43:05.538" v="9079"/>
          <ac:spMkLst>
            <pc:docMk/>
            <pc:sldMk cId="1747812469" sldId="809"/>
            <ac:spMk id="9" creationId="{05865ED5-51AE-448A-8FDB-E89FB7373AE3}"/>
          </ac:spMkLst>
        </pc:spChg>
        <pc:graphicFrameChg chg="add del mod">
          <ac:chgData name="Dominique" userId="b2feb37b8f3e1687" providerId="LiveId" clId="{FD83B93E-83D7-49AD-A67D-CEDB28DEFAA1}" dt="2020-09-10T08:47:00.863" v="9106" actId="21"/>
          <ac:graphicFrameMkLst>
            <pc:docMk/>
            <pc:sldMk cId="1747812469" sldId="809"/>
            <ac:graphicFrameMk id="11" creationId="{1179DECA-1983-492A-AC6D-7549EE19A5F3}"/>
          </ac:graphicFrameMkLst>
        </pc:graphicFrameChg>
        <pc:picChg chg="add mod ord">
          <ac:chgData name="Dominique" userId="b2feb37b8f3e1687" providerId="LiveId" clId="{FD83B93E-83D7-49AD-A67D-CEDB28DEFAA1}" dt="2020-09-10T08:47:04.674" v="9108" actId="1076"/>
          <ac:picMkLst>
            <pc:docMk/>
            <pc:sldMk cId="1747812469" sldId="809"/>
            <ac:picMk id="6" creationId="{FC4EBC90-D52C-489B-8385-951822DC257C}"/>
          </ac:picMkLst>
        </pc:picChg>
        <pc:picChg chg="add del mod">
          <ac:chgData name="Dominique" userId="b2feb37b8f3e1687" providerId="LiveId" clId="{FD83B93E-83D7-49AD-A67D-CEDB28DEFAA1}" dt="2020-09-10T08:44:20.032" v="9092" actId="478"/>
          <ac:picMkLst>
            <pc:docMk/>
            <pc:sldMk cId="1747812469" sldId="809"/>
            <ac:picMk id="10" creationId="{833E795C-AE25-4759-B8A3-34CC2274F051}"/>
          </ac:picMkLst>
        </pc:picChg>
      </pc:sldChg>
      <pc:sldChg chg="modSp new mod">
        <pc:chgData name="Dominique" userId="b2feb37b8f3e1687" providerId="LiveId" clId="{FD83B93E-83D7-49AD-A67D-CEDB28DEFAA1}" dt="2020-09-10T08:52:13.672" v="9771" actId="27636"/>
        <pc:sldMkLst>
          <pc:docMk/>
          <pc:sldMk cId="1717491427" sldId="810"/>
        </pc:sldMkLst>
        <pc:spChg chg="mod">
          <ac:chgData name="Dominique" userId="b2feb37b8f3e1687" providerId="LiveId" clId="{FD83B93E-83D7-49AD-A67D-CEDB28DEFAA1}" dt="2020-09-10T08:52:13.672" v="9771" actId="27636"/>
          <ac:spMkLst>
            <pc:docMk/>
            <pc:sldMk cId="1717491427" sldId="810"/>
            <ac:spMk id="2" creationId="{39A59E6C-DB21-4E54-A769-E613EBB9407E}"/>
          </ac:spMkLst>
        </pc:spChg>
        <pc:spChg chg="mod">
          <ac:chgData name="Dominique" userId="b2feb37b8f3e1687" providerId="LiveId" clId="{FD83B93E-83D7-49AD-A67D-CEDB28DEFAA1}" dt="2020-09-10T08:47:50.905" v="9132" actId="20577"/>
          <ac:spMkLst>
            <pc:docMk/>
            <pc:sldMk cId="1717491427" sldId="810"/>
            <ac:spMk id="3" creationId="{C3EE0DE5-7A16-4A0C-80F6-26C6C07589A6}"/>
          </ac:spMkLst>
        </pc:spChg>
      </pc:sldChg>
      <pc:sldChg chg="modSp add mod">
        <pc:chgData name="Dominique" userId="b2feb37b8f3e1687" providerId="LiveId" clId="{FD83B93E-83D7-49AD-A67D-CEDB28DEFAA1}" dt="2020-09-10T11:36:36.037" v="9810" actId="20577"/>
        <pc:sldMkLst>
          <pc:docMk/>
          <pc:sldMk cId="3916708052" sldId="811"/>
        </pc:sldMkLst>
        <pc:spChg chg="mod">
          <ac:chgData name="Dominique" userId="b2feb37b8f3e1687" providerId="LiveId" clId="{FD83B93E-83D7-49AD-A67D-CEDB28DEFAA1}" dt="2020-09-10T11:36:36.037" v="9810" actId="20577"/>
          <ac:spMkLst>
            <pc:docMk/>
            <pc:sldMk cId="3916708052" sldId="811"/>
            <ac:spMk id="6" creationId="{3CFADF67-213B-4B5A-A882-12B916F1CCF6}"/>
          </ac:spMkLst>
        </pc:spChg>
      </pc:sldChg>
      <pc:sldChg chg="add del">
        <pc:chgData name="Dominique" userId="b2feb37b8f3e1687" providerId="LiveId" clId="{FD83B93E-83D7-49AD-A67D-CEDB28DEFAA1}" dt="2020-09-10T11:36:04.952" v="9773" actId="2696"/>
        <pc:sldMkLst>
          <pc:docMk/>
          <pc:sldMk cId="4206303472" sldId="811"/>
        </pc:sldMkLst>
      </pc:sldChg>
      <pc:sldChg chg="addSp delSp modSp add mod modClrScheme chgLayout">
        <pc:chgData name="Dominique" userId="b2feb37b8f3e1687" providerId="LiveId" clId="{FD83B93E-83D7-49AD-A67D-CEDB28DEFAA1}" dt="2020-09-10T11:56:40.087" v="10251" actId="1076"/>
        <pc:sldMkLst>
          <pc:docMk/>
          <pc:sldMk cId="3748971849" sldId="812"/>
        </pc:sldMkLst>
        <pc:spChg chg="del mod ord">
          <ac:chgData name="Dominique" userId="b2feb37b8f3e1687" providerId="LiveId" clId="{FD83B93E-83D7-49AD-A67D-CEDB28DEFAA1}" dt="2020-09-10T11:56:32.591" v="10247" actId="22"/>
          <ac:spMkLst>
            <pc:docMk/>
            <pc:sldMk cId="3748971849" sldId="812"/>
            <ac:spMk id="2" creationId="{15C4D9D9-AFD2-4DFE-B06F-C2E37CCC61ED}"/>
          </ac:spMkLst>
        </pc:spChg>
        <pc:spChg chg="mod ord">
          <ac:chgData name="Dominique" userId="b2feb37b8f3e1687" providerId="LiveId" clId="{FD83B93E-83D7-49AD-A67D-CEDB28DEFAA1}" dt="2020-09-10T11:56:23.007" v="10240" actId="700"/>
          <ac:spMkLst>
            <pc:docMk/>
            <pc:sldMk cId="3748971849" sldId="812"/>
            <ac:spMk id="3" creationId="{D84B9FD9-47C3-49FD-BB81-F33189506C15}"/>
          </ac:spMkLst>
        </pc:spChg>
        <pc:spChg chg="add mod ord">
          <ac:chgData name="Dominique" userId="b2feb37b8f3e1687" providerId="LiveId" clId="{FD83B93E-83D7-49AD-A67D-CEDB28DEFAA1}" dt="2020-09-10T11:56:37.272" v="10250" actId="27636"/>
          <ac:spMkLst>
            <pc:docMk/>
            <pc:sldMk cId="3748971849" sldId="812"/>
            <ac:spMk id="4" creationId="{7382E316-782C-469D-B5F5-775315E16E40}"/>
          </ac:spMkLst>
        </pc:spChg>
        <pc:picChg chg="add mod">
          <ac:chgData name="Dominique" userId="b2feb37b8f3e1687" providerId="LiveId" clId="{FD83B93E-83D7-49AD-A67D-CEDB28DEFAA1}" dt="2020-09-10T11:56:40.087" v="10251" actId="1076"/>
          <ac:picMkLst>
            <pc:docMk/>
            <pc:sldMk cId="3748971849" sldId="812"/>
            <ac:picMk id="5" creationId="{BF2AF82F-A249-4157-984C-6DAB78820C69}"/>
          </ac:picMkLst>
        </pc:picChg>
        <pc:picChg chg="add del mod">
          <ac:chgData name="Dominique" userId="b2feb37b8f3e1687" providerId="LiveId" clId="{FD83B93E-83D7-49AD-A67D-CEDB28DEFAA1}" dt="2020-09-10T11:54:09.666" v="10225"/>
          <ac:picMkLst>
            <pc:docMk/>
            <pc:sldMk cId="3748971849" sldId="812"/>
            <ac:picMk id="3074" creationId="{7B346DDA-7CB9-43F5-BA20-2005E86A0A2C}"/>
          </ac:picMkLst>
        </pc:picChg>
        <pc:picChg chg="add del">
          <ac:chgData name="Dominique" userId="b2feb37b8f3e1687" providerId="LiveId" clId="{FD83B93E-83D7-49AD-A67D-CEDB28DEFAA1}" dt="2020-09-10T11:56:31.272" v="10246" actId="21"/>
          <ac:picMkLst>
            <pc:docMk/>
            <pc:sldMk cId="3748971849" sldId="812"/>
            <ac:picMk id="3076" creationId="{EC01C901-C69C-41C7-865A-669B50CFC622}"/>
          </ac:picMkLst>
        </pc:picChg>
      </pc:sldChg>
      <pc:sldChg chg="addSp modSp new mod">
        <pc:chgData name="Dominique" userId="b2feb37b8f3e1687" providerId="LiveId" clId="{FD83B93E-83D7-49AD-A67D-CEDB28DEFAA1}" dt="2020-09-10T12:01:38.452" v="10345" actId="20577"/>
        <pc:sldMkLst>
          <pc:docMk/>
          <pc:sldMk cId="1030566632" sldId="813"/>
        </pc:sldMkLst>
        <pc:spChg chg="mod">
          <ac:chgData name="Dominique" userId="b2feb37b8f3e1687" providerId="LiveId" clId="{FD83B93E-83D7-49AD-A67D-CEDB28DEFAA1}" dt="2020-09-10T12:01:38.452" v="10345" actId="20577"/>
          <ac:spMkLst>
            <pc:docMk/>
            <pc:sldMk cId="1030566632" sldId="813"/>
            <ac:spMk id="2" creationId="{790B469E-1EA9-41E4-AECF-EA58795AD609}"/>
          </ac:spMkLst>
        </pc:spChg>
        <pc:spChg chg="mod">
          <ac:chgData name="Dominique" userId="b2feb37b8f3e1687" providerId="LiveId" clId="{FD83B93E-83D7-49AD-A67D-CEDB28DEFAA1}" dt="2020-09-10T11:58:13.459" v="10277" actId="20577"/>
          <ac:spMkLst>
            <pc:docMk/>
            <pc:sldMk cId="1030566632" sldId="813"/>
            <ac:spMk id="3" creationId="{73DBAD5B-8F22-44DA-963B-008CBB512133}"/>
          </ac:spMkLst>
        </pc:spChg>
        <pc:picChg chg="add mod">
          <ac:chgData name="Dominique" userId="b2feb37b8f3e1687" providerId="LiveId" clId="{FD83B93E-83D7-49AD-A67D-CEDB28DEFAA1}" dt="2020-09-10T11:59:59.623" v="10307" actId="1076"/>
          <ac:picMkLst>
            <pc:docMk/>
            <pc:sldMk cId="1030566632" sldId="813"/>
            <ac:picMk id="4" creationId="{F8333AB2-56F7-418A-9E0B-E3E8E0821B68}"/>
          </ac:picMkLst>
        </pc:picChg>
      </pc:sldChg>
      <pc:sldChg chg="modSp new mod">
        <pc:chgData name="Dominique" userId="b2feb37b8f3e1687" providerId="LiveId" clId="{FD83B93E-83D7-49AD-A67D-CEDB28DEFAA1}" dt="2020-09-10T12:06:08.833" v="10693" actId="20577"/>
        <pc:sldMkLst>
          <pc:docMk/>
          <pc:sldMk cId="3998214073" sldId="814"/>
        </pc:sldMkLst>
        <pc:spChg chg="mod">
          <ac:chgData name="Dominique" userId="b2feb37b8f3e1687" providerId="LiveId" clId="{FD83B93E-83D7-49AD-A67D-CEDB28DEFAA1}" dt="2020-09-10T12:06:08.833" v="10693" actId="20577"/>
          <ac:spMkLst>
            <pc:docMk/>
            <pc:sldMk cId="3998214073" sldId="814"/>
            <ac:spMk id="2" creationId="{BD09C3BD-2488-4813-B54E-215BBB02F5D2}"/>
          </ac:spMkLst>
        </pc:spChg>
        <pc:spChg chg="mod">
          <ac:chgData name="Dominique" userId="b2feb37b8f3e1687" providerId="LiveId" clId="{FD83B93E-83D7-49AD-A67D-CEDB28DEFAA1}" dt="2020-09-10T12:02:48.387" v="10354" actId="20577"/>
          <ac:spMkLst>
            <pc:docMk/>
            <pc:sldMk cId="3998214073" sldId="814"/>
            <ac:spMk id="3" creationId="{ABFA300B-8771-43BE-B2CC-53EB2CAD4281}"/>
          </ac:spMkLst>
        </pc:spChg>
      </pc:sldChg>
      <pc:sldChg chg="modSp new mod">
        <pc:chgData name="Dominique" userId="b2feb37b8f3e1687" providerId="LiveId" clId="{FD83B93E-83D7-49AD-A67D-CEDB28DEFAA1}" dt="2020-09-10T12:46:13.909" v="11633" actId="20577"/>
        <pc:sldMkLst>
          <pc:docMk/>
          <pc:sldMk cId="2386757980" sldId="815"/>
        </pc:sldMkLst>
        <pc:spChg chg="mod">
          <ac:chgData name="Dominique" userId="b2feb37b8f3e1687" providerId="LiveId" clId="{FD83B93E-83D7-49AD-A67D-CEDB28DEFAA1}" dt="2020-09-10T12:46:13.909" v="11633" actId="20577"/>
          <ac:spMkLst>
            <pc:docMk/>
            <pc:sldMk cId="2386757980" sldId="815"/>
            <ac:spMk id="2" creationId="{20D66060-FBFB-4382-B42F-34F9C643FB07}"/>
          </ac:spMkLst>
        </pc:spChg>
        <pc:spChg chg="mod">
          <ac:chgData name="Dominique" userId="b2feb37b8f3e1687" providerId="LiveId" clId="{FD83B93E-83D7-49AD-A67D-CEDB28DEFAA1}" dt="2020-09-10T12:13:27.806" v="10714" actId="20577"/>
          <ac:spMkLst>
            <pc:docMk/>
            <pc:sldMk cId="2386757980" sldId="815"/>
            <ac:spMk id="3" creationId="{9C775E47-67F6-4286-91A1-A8684082DDD8}"/>
          </ac:spMkLst>
        </pc:spChg>
      </pc:sldChg>
      <pc:sldChg chg="modSp new mod">
        <pc:chgData name="Dominique" userId="b2feb37b8f3e1687" providerId="LiveId" clId="{FD83B93E-83D7-49AD-A67D-CEDB28DEFAA1}" dt="2020-09-16T21:38:21.816" v="24232"/>
        <pc:sldMkLst>
          <pc:docMk/>
          <pc:sldMk cId="2057083791" sldId="816"/>
        </pc:sldMkLst>
        <pc:spChg chg="mod">
          <ac:chgData name="Dominique" userId="b2feb37b8f3e1687" providerId="LiveId" clId="{FD83B93E-83D7-49AD-A67D-CEDB28DEFAA1}" dt="2020-09-16T21:38:21.816" v="24232"/>
          <ac:spMkLst>
            <pc:docMk/>
            <pc:sldMk cId="2057083791" sldId="816"/>
            <ac:spMk id="2" creationId="{2F34E8CA-5EB8-4CBC-9CEA-343C664E19BB}"/>
          </ac:spMkLst>
        </pc:spChg>
        <pc:spChg chg="mod">
          <ac:chgData name="Dominique" userId="b2feb37b8f3e1687" providerId="LiveId" clId="{FD83B93E-83D7-49AD-A67D-CEDB28DEFAA1}" dt="2020-09-10T12:42:42.946" v="11203" actId="20577"/>
          <ac:spMkLst>
            <pc:docMk/>
            <pc:sldMk cId="2057083791" sldId="816"/>
            <ac:spMk id="3" creationId="{84509CA7-88E9-40B1-A5B7-EFB669F22EC0}"/>
          </ac:spMkLst>
        </pc:spChg>
      </pc:sldChg>
      <pc:sldChg chg="modSp new mod">
        <pc:chgData name="Dominique" userId="b2feb37b8f3e1687" providerId="LiveId" clId="{FD83B93E-83D7-49AD-A67D-CEDB28DEFAA1}" dt="2020-09-10T12:54:37.848" v="12389" actId="20577"/>
        <pc:sldMkLst>
          <pc:docMk/>
          <pc:sldMk cId="536599648" sldId="817"/>
        </pc:sldMkLst>
        <pc:spChg chg="mod">
          <ac:chgData name="Dominique" userId="b2feb37b8f3e1687" providerId="LiveId" clId="{FD83B93E-83D7-49AD-A67D-CEDB28DEFAA1}" dt="2020-09-10T12:54:37.848" v="12389" actId="20577"/>
          <ac:spMkLst>
            <pc:docMk/>
            <pc:sldMk cId="536599648" sldId="817"/>
            <ac:spMk id="2" creationId="{C8C1D069-3EC9-4EB0-B171-523EEE035896}"/>
          </ac:spMkLst>
        </pc:spChg>
        <pc:spChg chg="mod">
          <ac:chgData name="Dominique" userId="b2feb37b8f3e1687" providerId="LiveId" clId="{FD83B93E-83D7-49AD-A67D-CEDB28DEFAA1}" dt="2020-09-10T12:51:53.167" v="11831" actId="20577"/>
          <ac:spMkLst>
            <pc:docMk/>
            <pc:sldMk cId="536599648" sldId="817"/>
            <ac:spMk id="3" creationId="{61A8E826-0AFF-44A0-ADE6-61694E948298}"/>
          </ac:spMkLst>
        </pc:spChg>
      </pc:sldChg>
      <pc:sldChg chg="addSp modSp new mod">
        <pc:chgData name="Dominique" userId="b2feb37b8f3e1687" providerId="LiveId" clId="{FD83B93E-83D7-49AD-A67D-CEDB28DEFAA1}" dt="2020-09-10T13:01:39.038" v="12856" actId="1076"/>
        <pc:sldMkLst>
          <pc:docMk/>
          <pc:sldMk cId="2135224045" sldId="818"/>
        </pc:sldMkLst>
        <pc:spChg chg="mod">
          <ac:chgData name="Dominique" userId="b2feb37b8f3e1687" providerId="LiveId" clId="{FD83B93E-83D7-49AD-A67D-CEDB28DEFAA1}" dt="2020-09-10T13:00:04.451" v="12831"/>
          <ac:spMkLst>
            <pc:docMk/>
            <pc:sldMk cId="2135224045" sldId="818"/>
            <ac:spMk id="2" creationId="{3122908B-1206-4556-A574-AFADE23B2D15}"/>
          </ac:spMkLst>
        </pc:spChg>
        <pc:spChg chg="mod">
          <ac:chgData name="Dominique" userId="b2feb37b8f3e1687" providerId="LiveId" clId="{FD83B93E-83D7-49AD-A67D-CEDB28DEFAA1}" dt="2020-09-10T12:54:44.345" v="12408" actId="20577"/>
          <ac:spMkLst>
            <pc:docMk/>
            <pc:sldMk cId="2135224045" sldId="818"/>
            <ac:spMk id="3" creationId="{26D37B71-40BA-4B38-89CD-B327DF5ACC2C}"/>
          </ac:spMkLst>
        </pc:spChg>
        <pc:spChg chg="add mod">
          <ac:chgData name="Dominique" userId="b2feb37b8f3e1687" providerId="LiveId" clId="{FD83B93E-83D7-49AD-A67D-CEDB28DEFAA1}" dt="2020-09-10T13:01:39.038" v="12856" actId="1076"/>
          <ac:spMkLst>
            <pc:docMk/>
            <pc:sldMk cId="2135224045" sldId="818"/>
            <ac:spMk id="5" creationId="{AFAF5B8F-E364-4988-984B-F4E370A6884C}"/>
          </ac:spMkLst>
        </pc:spChg>
      </pc:sldChg>
      <pc:sldChg chg="addSp modSp new mod">
        <pc:chgData name="Dominique" userId="b2feb37b8f3e1687" providerId="LiveId" clId="{FD83B93E-83D7-49AD-A67D-CEDB28DEFAA1}" dt="2020-09-10T15:14:55.873" v="15131" actId="114"/>
        <pc:sldMkLst>
          <pc:docMk/>
          <pc:sldMk cId="3096420738" sldId="819"/>
        </pc:sldMkLst>
        <pc:spChg chg="mod">
          <ac:chgData name="Dominique" userId="b2feb37b8f3e1687" providerId="LiveId" clId="{FD83B93E-83D7-49AD-A67D-CEDB28DEFAA1}" dt="2020-09-10T15:14:55.873" v="15131" actId="114"/>
          <ac:spMkLst>
            <pc:docMk/>
            <pc:sldMk cId="3096420738" sldId="819"/>
            <ac:spMk id="2" creationId="{13F6B743-908C-4305-ACEA-C2798A9AA741}"/>
          </ac:spMkLst>
        </pc:spChg>
        <pc:spChg chg="mod">
          <ac:chgData name="Dominique" userId="b2feb37b8f3e1687" providerId="LiveId" clId="{FD83B93E-83D7-49AD-A67D-CEDB28DEFAA1}" dt="2020-09-10T13:00:44.645" v="12854" actId="20577"/>
          <ac:spMkLst>
            <pc:docMk/>
            <pc:sldMk cId="3096420738" sldId="819"/>
            <ac:spMk id="3" creationId="{763CA935-7FAE-46C9-A4AA-7C0F3CF28232}"/>
          </ac:spMkLst>
        </pc:spChg>
        <pc:spChg chg="add mod">
          <ac:chgData name="Dominique" userId="b2feb37b8f3e1687" providerId="LiveId" clId="{FD83B93E-83D7-49AD-A67D-CEDB28DEFAA1}" dt="2020-09-10T13:02:27.209" v="12956" actId="1076"/>
          <ac:spMkLst>
            <pc:docMk/>
            <pc:sldMk cId="3096420738" sldId="819"/>
            <ac:spMk id="5" creationId="{D9B7FE0B-AA01-474D-A632-E1048C3232F9}"/>
          </ac:spMkLst>
        </pc:spChg>
      </pc:sldChg>
      <pc:sldChg chg="modSp new mod">
        <pc:chgData name="Dominique" userId="b2feb37b8f3e1687" providerId="LiveId" clId="{FD83B93E-83D7-49AD-A67D-CEDB28DEFAA1}" dt="2020-09-10T14:14:18.822" v="14557" actId="20577"/>
        <pc:sldMkLst>
          <pc:docMk/>
          <pc:sldMk cId="818454699" sldId="820"/>
        </pc:sldMkLst>
        <pc:spChg chg="mod">
          <ac:chgData name="Dominique" userId="b2feb37b8f3e1687" providerId="LiveId" clId="{FD83B93E-83D7-49AD-A67D-CEDB28DEFAA1}" dt="2020-09-10T14:14:18.822" v="14557" actId="20577"/>
          <ac:spMkLst>
            <pc:docMk/>
            <pc:sldMk cId="818454699" sldId="820"/>
            <ac:spMk id="2" creationId="{FD17EFDD-2ED6-4131-938B-285CF25E0CBA}"/>
          </ac:spMkLst>
        </pc:spChg>
        <pc:spChg chg="mod">
          <ac:chgData name="Dominique" userId="b2feb37b8f3e1687" providerId="LiveId" clId="{FD83B93E-83D7-49AD-A67D-CEDB28DEFAA1}" dt="2020-09-10T13:08:30.600" v="13352" actId="20577"/>
          <ac:spMkLst>
            <pc:docMk/>
            <pc:sldMk cId="818454699" sldId="820"/>
            <ac:spMk id="3" creationId="{A8E08F28-0CD8-4820-B271-3CDABB0284DD}"/>
          </ac:spMkLst>
        </pc:spChg>
      </pc:sldChg>
      <pc:sldChg chg="addSp delSp modSp new mod">
        <pc:chgData name="Dominique" userId="b2feb37b8f3e1687" providerId="LiveId" clId="{FD83B93E-83D7-49AD-A67D-CEDB28DEFAA1}" dt="2020-09-10T14:12:58.614" v="14546" actId="20577"/>
        <pc:sldMkLst>
          <pc:docMk/>
          <pc:sldMk cId="828020529" sldId="821"/>
        </pc:sldMkLst>
        <pc:spChg chg="mod">
          <ac:chgData name="Dominique" userId="b2feb37b8f3e1687" providerId="LiveId" clId="{FD83B93E-83D7-49AD-A67D-CEDB28DEFAA1}" dt="2020-09-10T14:12:58.614" v="14546" actId="20577"/>
          <ac:spMkLst>
            <pc:docMk/>
            <pc:sldMk cId="828020529" sldId="821"/>
            <ac:spMk id="2" creationId="{174A0635-CA20-4B9F-97EA-2EE0FF8314C9}"/>
          </ac:spMkLst>
        </pc:spChg>
        <pc:spChg chg="mod">
          <ac:chgData name="Dominique" userId="b2feb37b8f3e1687" providerId="LiveId" clId="{FD83B93E-83D7-49AD-A67D-CEDB28DEFAA1}" dt="2020-09-10T13:14:31.426" v="13861" actId="20577"/>
          <ac:spMkLst>
            <pc:docMk/>
            <pc:sldMk cId="828020529" sldId="821"/>
            <ac:spMk id="3" creationId="{E723A187-99C2-4EA8-B24F-01D88EC3D58A}"/>
          </ac:spMkLst>
        </pc:spChg>
        <pc:spChg chg="add del">
          <ac:chgData name="Dominique" userId="b2feb37b8f3e1687" providerId="LiveId" clId="{FD83B93E-83D7-49AD-A67D-CEDB28DEFAA1}" dt="2020-09-10T13:19:20.846" v="13934"/>
          <ac:spMkLst>
            <pc:docMk/>
            <pc:sldMk cId="828020529" sldId="821"/>
            <ac:spMk id="4" creationId="{7689D1F6-AB56-42F6-8542-401CC348B5C7}"/>
          </ac:spMkLst>
        </pc:spChg>
        <pc:graphicFrameChg chg="add del mod">
          <ac:chgData name="Dominique" userId="b2feb37b8f3e1687" providerId="LiveId" clId="{FD83B93E-83D7-49AD-A67D-CEDB28DEFAA1}" dt="2020-09-10T13:37:10.344" v="14044" actId="21"/>
          <ac:graphicFrameMkLst>
            <pc:docMk/>
            <pc:sldMk cId="828020529" sldId="821"/>
            <ac:graphicFrameMk id="6" creationId="{EC775A75-A7BD-4EF5-81F6-2CD566C6096A}"/>
          </ac:graphicFrameMkLst>
        </pc:graphicFrameChg>
        <pc:graphicFrameChg chg="add del mod">
          <ac:chgData name="Dominique" userId="b2feb37b8f3e1687" providerId="LiveId" clId="{FD83B93E-83D7-49AD-A67D-CEDB28DEFAA1}" dt="2020-09-10T13:37:34.912" v="14053" actId="21"/>
          <ac:graphicFrameMkLst>
            <pc:docMk/>
            <pc:sldMk cId="828020529" sldId="821"/>
            <ac:graphicFrameMk id="7" creationId="{06DD80C0-B7C0-449B-B19C-2C5EB1BFAA30}"/>
          </ac:graphicFrameMkLst>
        </pc:graphicFrameChg>
        <pc:graphicFrameChg chg="add del mod">
          <ac:chgData name="Dominique" userId="b2feb37b8f3e1687" providerId="LiveId" clId="{FD83B93E-83D7-49AD-A67D-CEDB28DEFAA1}" dt="2020-09-10T13:41:24.263" v="14160" actId="478"/>
          <ac:graphicFrameMkLst>
            <pc:docMk/>
            <pc:sldMk cId="828020529" sldId="821"/>
            <ac:graphicFrameMk id="13" creationId="{6CC1AAD8-DFB9-4CCA-8997-C5337A4C399D}"/>
          </ac:graphicFrameMkLst>
        </pc:graphicFrameChg>
        <pc:picChg chg="add del">
          <ac:chgData name="Dominique" userId="b2feb37b8f3e1687" providerId="LiveId" clId="{FD83B93E-83D7-49AD-A67D-CEDB28DEFAA1}" dt="2020-09-10T13:19:22.749" v="13936" actId="478"/>
          <ac:picMkLst>
            <pc:docMk/>
            <pc:sldMk cId="828020529" sldId="821"/>
            <ac:picMk id="5" creationId="{668C18FD-2DEE-407C-97F7-EFC6573BEBBB}"/>
          </ac:picMkLst>
        </pc:picChg>
        <pc:picChg chg="add del">
          <ac:chgData name="Dominique" userId="b2feb37b8f3e1687" providerId="LiveId" clId="{FD83B93E-83D7-49AD-A67D-CEDB28DEFAA1}" dt="2020-09-10T13:36:27.383" v="14033"/>
          <ac:picMkLst>
            <pc:docMk/>
            <pc:sldMk cId="828020529" sldId="821"/>
            <ac:picMk id="8" creationId="{EBE42A6A-398F-43F8-8149-7B97B8BC468F}"/>
          </ac:picMkLst>
        </pc:picChg>
        <pc:picChg chg="add mod modCrop">
          <ac:chgData name="Dominique" userId="b2feb37b8f3e1687" providerId="LiveId" clId="{FD83B93E-83D7-49AD-A67D-CEDB28DEFAA1}" dt="2020-09-10T13:39:12.770" v="14157" actId="1076"/>
          <ac:picMkLst>
            <pc:docMk/>
            <pc:sldMk cId="828020529" sldId="821"/>
            <ac:picMk id="10" creationId="{7E3AD9B9-AC7B-412B-BEB7-34D710112B5A}"/>
          </ac:picMkLst>
        </pc:picChg>
        <pc:picChg chg="add mod modCrop">
          <ac:chgData name="Dominique" userId="b2feb37b8f3e1687" providerId="LiveId" clId="{FD83B93E-83D7-49AD-A67D-CEDB28DEFAA1}" dt="2020-09-10T13:42:57.882" v="14174" actId="14100"/>
          <ac:picMkLst>
            <pc:docMk/>
            <pc:sldMk cId="828020529" sldId="821"/>
            <ac:picMk id="12" creationId="{F9D87DC6-07D4-4A85-AC05-2A6F9EA13583}"/>
          </ac:picMkLst>
        </pc:picChg>
        <pc:picChg chg="add mod">
          <ac:chgData name="Dominique" userId="b2feb37b8f3e1687" providerId="LiveId" clId="{FD83B93E-83D7-49AD-A67D-CEDB28DEFAA1}" dt="2020-09-10T13:43:01.290" v="14175" actId="1076"/>
          <ac:picMkLst>
            <pc:docMk/>
            <pc:sldMk cId="828020529" sldId="821"/>
            <ac:picMk id="14" creationId="{77C4F217-DB01-48ED-AA83-F155A5828B89}"/>
          </ac:picMkLst>
        </pc:picChg>
      </pc:sldChg>
      <pc:sldChg chg="addSp delSp modSp new mod">
        <pc:chgData name="Dominique" userId="b2feb37b8f3e1687" providerId="LiveId" clId="{FD83B93E-83D7-49AD-A67D-CEDB28DEFAA1}" dt="2020-09-10T14:11:38.056" v="14431" actId="15"/>
        <pc:sldMkLst>
          <pc:docMk/>
          <pc:sldMk cId="405430636" sldId="822"/>
        </pc:sldMkLst>
        <pc:spChg chg="mod">
          <ac:chgData name="Dominique" userId="b2feb37b8f3e1687" providerId="LiveId" clId="{FD83B93E-83D7-49AD-A67D-CEDB28DEFAA1}" dt="2020-09-10T14:11:38.056" v="14431" actId="15"/>
          <ac:spMkLst>
            <pc:docMk/>
            <pc:sldMk cId="405430636" sldId="822"/>
            <ac:spMk id="2" creationId="{5E06A6D8-DD88-4A7F-A064-92470C99255A}"/>
          </ac:spMkLst>
        </pc:spChg>
        <pc:spChg chg="mod">
          <ac:chgData name="Dominique" userId="b2feb37b8f3e1687" providerId="LiveId" clId="{FD83B93E-83D7-49AD-A67D-CEDB28DEFAA1}" dt="2020-09-10T13:45:04.712" v="14218" actId="20577"/>
          <ac:spMkLst>
            <pc:docMk/>
            <pc:sldMk cId="405430636" sldId="822"/>
            <ac:spMk id="3" creationId="{CC1272F7-1EA3-4609-BE23-963F0F273391}"/>
          </ac:spMkLst>
        </pc:spChg>
        <pc:spChg chg="add del">
          <ac:chgData name="Dominique" userId="b2feb37b8f3e1687" providerId="LiveId" clId="{FD83B93E-83D7-49AD-A67D-CEDB28DEFAA1}" dt="2020-09-10T14:06:55.294" v="14256"/>
          <ac:spMkLst>
            <pc:docMk/>
            <pc:sldMk cId="405430636" sldId="822"/>
            <ac:spMk id="4" creationId="{DD4E408F-5A04-4EB6-A47D-3EF24C53C73B}"/>
          </ac:spMkLst>
        </pc:spChg>
        <pc:graphicFrameChg chg="add mod">
          <ac:chgData name="Dominique" userId="b2feb37b8f3e1687" providerId="LiveId" clId="{FD83B93E-83D7-49AD-A67D-CEDB28DEFAA1}" dt="2020-09-10T14:11:34.685" v="14428" actId="1076"/>
          <ac:graphicFrameMkLst>
            <pc:docMk/>
            <pc:sldMk cId="405430636" sldId="822"/>
            <ac:graphicFrameMk id="5" creationId="{E1B4D91D-5DC0-474E-AE65-9C2A84A2138B}"/>
          </ac:graphicFrameMkLst>
        </pc:graphicFrameChg>
      </pc:sldChg>
      <pc:sldChg chg="modSp new mod">
        <pc:chgData name="Dominique" userId="b2feb37b8f3e1687" providerId="LiveId" clId="{FD83B93E-83D7-49AD-A67D-CEDB28DEFAA1}" dt="2020-09-16T21:43:15.528" v="24234" actId="14100"/>
        <pc:sldMkLst>
          <pc:docMk/>
          <pc:sldMk cId="2664002458" sldId="823"/>
        </pc:sldMkLst>
        <pc:spChg chg="mod">
          <ac:chgData name="Dominique" userId="b2feb37b8f3e1687" providerId="LiveId" clId="{FD83B93E-83D7-49AD-A67D-CEDB28DEFAA1}" dt="2020-09-16T21:43:15.528" v="24234" actId="14100"/>
          <ac:spMkLst>
            <pc:docMk/>
            <pc:sldMk cId="2664002458" sldId="823"/>
            <ac:spMk id="2" creationId="{5E10D5BA-819D-44E2-8BC8-1D4AE7B76209}"/>
          </ac:spMkLst>
        </pc:spChg>
        <pc:spChg chg="mod">
          <ac:chgData name="Dominique" userId="b2feb37b8f3e1687" providerId="LiveId" clId="{FD83B93E-83D7-49AD-A67D-CEDB28DEFAA1}" dt="2020-09-10T14:57:50.849" v="14579" actId="20577"/>
          <ac:spMkLst>
            <pc:docMk/>
            <pc:sldMk cId="2664002458" sldId="823"/>
            <ac:spMk id="3" creationId="{BD85AB4C-4436-4713-A7C7-778DD8735928}"/>
          </ac:spMkLst>
        </pc:spChg>
      </pc:sldChg>
      <pc:sldChg chg="modSp new mod modNotesTx">
        <pc:chgData name="Dominique" userId="b2feb37b8f3e1687" providerId="LiveId" clId="{FD83B93E-83D7-49AD-A67D-CEDB28DEFAA1}" dt="2020-09-10T16:21:00.913" v="15804" actId="20577"/>
        <pc:sldMkLst>
          <pc:docMk/>
          <pc:sldMk cId="3042929252" sldId="824"/>
        </pc:sldMkLst>
        <pc:spChg chg="mod">
          <ac:chgData name="Dominique" userId="b2feb37b8f3e1687" providerId="LiveId" clId="{FD83B93E-83D7-49AD-A67D-CEDB28DEFAA1}" dt="2020-09-10T16:21:00.913" v="15804" actId="20577"/>
          <ac:spMkLst>
            <pc:docMk/>
            <pc:sldMk cId="3042929252" sldId="824"/>
            <ac:spMk id="2" creationId="{045B49F9-2AA3-4C8B-9FC4-27A142826979}"/>
          </ac:spMkLst>
        </pc:spChg>
        <pc:spChg chg="mod">
          <ac:chgData name="Dominique" userId="b2feb37b8f3e1687" providerId="LiveId" clId="{FD83B93E-83D7-49AD-A67D-CEDB28DEFAA1}" dt="2020-09-10T15:14:01.946" v="15129" actId="20577"/>
          <ac:spMkLst>
            <pc:docMk/>
            <pc:sldMk cId="3042929252" sldId="824"/>
            <ac:spMk id="3" creationId="{34795069-B5CD-40DB-B3F6-080B09730139}"/>
          </ac:spMkLst>
        </pc:spChg>
      </pc:sldChg>
      <pc:sldChg chg="modSp new mod">
        <pc:chgData name="Dominique" userId="b2feb37b8f3e1687" providerId="LiveId" clId="{FD83B93E-83D7-49AD-A67D-CEDB28DEFAA1}" dt="2020-09-16T21:02:42.841" v="24093" actId="20577"/>
        <pc:sldMkLst>
          <pc:docMk/>
          <pc:sldMk cId="3311199274" sldId="825"/>
        </pc:sldMkLst>
        <pc:spChg chg="mod">
          <ac:chgData name="Dominique" userId="b2feb37b8f3e1687" providerId="LiveId" clId="{FD83B93E-83D7-49AD-A67D-CEDB28DEFAA1}" dt="2020-09-16T21:02:42.841" v="24093" actId="20577"/>
          <ac:spMkLst>
            <pc:docMk/>
            <pc:sldMk cId="3311199274" sldId="825"/>
            <ac:spMk id="2" creationId="{A28462ED-3EC2-4564-A7A9-64C614E2D072}"/>
          </ac:spMkLst>
        </pc:spChg>
        <pc:spChg chg="mod">
          <ac:chgData name="Dominique" userId="b2feb37b8f3e1687" providerId="LiveId" clId="{FD83B93E-83D7-49AD-A67D-CEDB28DEFAA1}" dt="2020-09-10T16:23:16.905" v="15814" actId="20577"/>
          <ac:spMkLst>
            <pc:docMk/>
            <pc:sldMk cId="3311199274" sldId="825"/>
            <ac:spMk id="3" creationId="{5C8FCEC9-DF74-4E58-B049-48028E211EB7}"/>
          </ac:spMkLst>
        </pc:spChg>
      </pc:sldChg>
      <pc:sldChg chg="modSp add mod">
        <pc:chgData name="Dominique" userId="b2feb37b8f3e1687" providerId="LiveId" clId="{FD83B93E-83D7-49AD-A67D-CEDB28DEFAA1}" dt="2020-09-10T17:15:40.053" v="16734" actId="20577"/>
        <pc:sldMkLst>
          <pc:docMk/>
          <pc:sldMk cId="963682810" sldId="826"/>
        </pc:sldMkLst>
        <pc:spChg chg="mod">
          <ac:chgData name="Dominique" userId="b2feb37b8f3e1687" providerId="LiveId" clId="{FD83B93E-83D7-49AD-A67D-CEDB28DEFAA1}" dt="2020-09-10T17:15:40.053" v="16734" actId="20577"/>
          <ac:spMkLst>
            <pc:docMk/>
            <pc:sldMk cId="963682810" sldId="826"/>
            <ac:spMk id="2" creationId="{39A59E6C-DB21-4E54-A769-E613EBB9407E}"/>
          </ac:spMkLst>
        </pc:spChg>
      </pc:sldChg>
      <pc:sldChg chg="new del">
        <pc:chgData name="Dominique" userId="b2feb37b8f3e1687" providerId="LiveId" clId="{FD83B93E-83D7-49AD-A67D-CEDB28DEFAA1}" dt="2020-09-10T17:48:25.229" v="17004" actId="680"/>
        <pc:sldMkLst>
          <pc:docMk/>
          <pc:sldMk cId="1886411719" sldId="827"/>
        </pc:sldMkLst>
      </pc:sldChg>
      <pc:sldChg chg="modSp new mod ord">
        <pc:chgData name="Dominique" userId="b2feb37b8f3e1687" providerId="LiveId" clId="{FD83B93E-83D7-49AD-A67D-CEDB28DEFAA1}" dt="2020-09-16T21:44:44.709" v="24238" actId="20577"/>
        <pc:sldMkLst>
          <pc:docMk/>
          <pc:sldMk cId="3789920460" sldId="827"/>
        </pc:sldMkLst>
        <pc:spChg chg="mod">
          <ac:chgData name="Dominique" userId="b2feb37b8f3e1687" providerId="LiveId" clId="{FD83B93E-83D7-49AD-A67D-CEDB28DEFAA1}" dt="2020-09-16T21:44:44.709" v="24238" actId="20577"/>
          <ac:spMkLst>
            <pc:docMk/>
            <pc:sldMk cId="3789920460" sldId="827"/>
            <ac:spMk id="2" creationId="{CD08297B-1BC7-4C52-9AAF-12BB74916CAF}"/>
          </ac:spMkLst>
        </pc:spChg>
        <pc:spChg chg="mod">
          <ac:chgData name="Dominique" userId="b2feb37b8f3e1687" providerId="LiveId" clId="{FD83B93E-83D7-49AD-A67D-CEDB28DEFAA1}" dt="2020-09-10T17:48:35.265" v="17032" actId="20577"/>
          <ac:spMkLst>
            <pc:docMk/>
            <pc:sldMk cId="3789920460" sldId="827"/>
            <ac:spMk id="3" creationId="{40D3CE18-6DC0-49B6-BB4E-20D55573FF48}"/>
          </ac:spMkLst>
        </pc:spChg>
      </pc:sldChg>
      <pc:sldChg chg="modSp new mod">
        <pc:chgData name="Dominique" userId="b2feb37b8f3e1687" providerId="LiveId" clId="{FD83B93E-83D7-49AD-A67D-CEDB28DEFAA1}" dt="2020-09-10T17:52:13.803" v="17225" actId="20577"/>
        <pc:sldMkLst>
          <pc:docMk/>
          <pc:sldMk cId="4165231382" sldId="828"/>
        </pc:sldMkLst>
        <pc:spChg chg="mod">
          <ac:chgData name="Dominique" userId="b2feb37b8f3e1687" providerId="LiveId" clId="{FD83B93E-83D7-49AD-A67D-CEDB28DEFAA1}" dt="2020-09-10T17:52:13.803" v="17225" actId="20577"/>
          <ac:spMkLst>
            <pc:docMk/>
            <pc:sldMk cId="4165231382" sldId="828"/>
            <ac:spMk id="2" creationId="{37C19518-CC8F-4AE2-9F15-3F43D63F91C0}"/>
          </ac:spMkLst>
        </pc:spChg>
        <pc:spChg chg="mod">
          <ac:chgData name="Dominique" userId="b2feb37b8f3e1687" providerId="LiveId" clId="{FD83B93E-83D7-49AD-A67D-CEDB28DEFAA1}" dt="2020-09-10T17:50:01.488" v="17081"/>
          <ac:spMkLst>
            <pc:docMk/>
            <pc:sldMk cId="4165231382" sldId="828"/>
            <ac:spMk id="3" creationId="{FB179C23-EB8A-45B6-8CE6-C18320F07A2B}"/>
          </ac:spMkLst>
        </pc:spChg>
      </pc:sldChg>
      <pc:sldChg chg="addSp delSp modSp new mod ord">
        <pc:chgData name="Dominique" userId="b2feb37b8f3e1687" providerId="LiveId" clId="{FD83B93E-83D7-49AD-A67D-CEDB28DEFAA1}" dt="2020-09-10T17:55:12.359" v="17259"/>
        <pc:sldMkLst>
          <pc:docMk/>
          <pc:sldMk cId="486743539" sldId="829"/>
        </pc:sldMkLst>
        <pc:spChg chg="del">
          <ac:chgData name="Dominique" userId="b2feb37b8f3e1687" providerId="LiveId" clId="{FD83B93E-83D7-49AD-A67D-CEDB28DEFAA1}" dt="2020-09-10T17:53:16.437" v="17229"/>
          <ac:spMkLst>
            <pc:docMk/>
            <pc:sldMk cId="486743539" sldId="829"/>
            <ac:spMk id="2" creationId="{6E49B6C5-1FC5-4BCE-8B0B-56E7CBEE32E4}"/>
          </ac:spMkLst>
        </pc:spChg>
        <pc:spChg chg="mod">
          <ac:chgData name="Dominique" userId="b2feb37b8f3e1687" providerId="LiveId" clId="{FD83B93E-83D7-49AD-A67D-CEDB28DEFAA1}" dt="2020-09-10T17:53:19.938" v="17244" actId="20577"/>
          <ac:spMkLst>
            <pc:docMk/>
            <pc:sldMk cId="486743539" sldId="829"/>
            <ac:spMk id="3" creationId="{22F087A9-D18A-4E00-B45A-E8E87DA5B529}"/>
          </ac:spMkLst>
        </pc:spChg>
        <pc:graphicFrameChg chg="add del mod">
          <ac:chgData name="Dominique" userId="b2feb37b8f3e1687" providerId="LiveId" clId="{FD83B93E-83D7-49AD-A67D-CEDB28DEFAA1}" dt="2020-09-10T17:53:06.191" v="17228" actId="478"/>
          <ac:graphicFrameMkLst>
            <pc:docMk/>
            <pc:sldMk cId="486743539" sldId="829"/>
            <ac:graphicFrameMk id="4" creationId="{32B3E26F-01B4-40AA-809B-407101592297}"/>
          </ac:graphicFrameMkLst>
        </pc:graphicFrameChg>
        <pc:picChg chg="add mod">
          <ac:chgData name="Dominique" userId="b2feb37b8f3e1687" providerId="LiveId" clId="{FD83B93E-83D7-49AD-A67D-CEDB28DEFAA1}" dt="2020-09-10T17:53:25.213" v="17246" actId="14100"/>
          <ac:picMkLst>
            <pc:docMk/>
            <pc:sldMk cId="486743539" sldId="829"/>
            <ac:picMk id="5" creationId="{B59D8C78-4025-4E66-B538-D260B4B71CAC}"/>
          </ac:picMkLst>
        </pc:picChg>
      </pc:sldChg>
      <pc:sldChg chg="modSp new mod">
        <pc:chgData name="Dominique" userId="b2feb37b8f3e1687" providerId="LiveId" clId="{FD83B93E-83D7-49AD-A67D-CEDB28DEFAA1}" dt="2020-09-11T21:35:49.560" v="24090" actId="20577"/>
        <pc:sldMkLst>
          <pc:docMk/>
          <pc:sldMk cId="1928732567" sldId="830"/>
        </pc:sldMkLst>
        <pc:spChg chg="mod">
          <ac:chgData name="Dominique" userId="b2feb37b8f3e1687" providerId="LiveId" clId="{FD83B93E-83D7-49AD-A67D-CEDB28DEFAA1}" dt="2020-09-11T21:35:49.560" v="24090" actId="20577"/>
          <ac:spMkLst>
            <pc:docMk/>
            <pc:sldMk cId="1928732567" sldId="830"/>
            <ac:spMk id="2" creationId="{C21DCE18-B532-4094-A7F2-AA37E592EC9E}"/>
          </ac:spMkLst>
        </pc:spChg>
        <pc:spChg chg="mod">
          <ac:chgData name="Dominique" userId="b2feb37b8f3e1687" providerId="LiveId" clId="{FD83B93E-83D7-49AD-A67D-CEDB28DEFAA1}" dt="2020-09-11T10:57:34.496" v="22836" actId="20577"/>
          <ac:spMkLst>
            <pc:docMk/>
            <pc:sldMk cId="1928732567" sldId="830"/>
            <ac:spMk id="3" creationId="{22F2A390-D623-40BD-ABF6-9AC7AD68F081}"/>
          </ac:spMkLst>
        </pc:spChg>
      </pc:sldChg>
      <pc:sldChg chg="modSp new mod">
        <pc:chgData name="Dominique" userId="b2feb37b8f3e1687" providerId="LiveId" clId="{FD83B93E-83D7-49AD-A67D-CEDB28DEFAA1}" dt="2020-09-10T21:49:42.435" v="22522" actId="20577"/>
        <pc:sldMkLst>
          <pc:docMk/>
          <pc:sldMk cId="1211705654" sldId="831"/>
        </pc:sldMkLst>
        <pc:spChg chg="mod">
          <ac:chgData name="Dominique" userId="b2feb37b8f3e1687" providerId="LiveId" clId="{FD83B93E-83D7-49AD-A67D-CEDB28DEFAA1}" dt="2020-09-10T21:49:42.435" v="22522" actId="20577"/>
          <ac:spMkLst>
            <pc:docMk/>
            <pc:sldMk cId="1211705654" sldId="831"/>
            <ac:spMk id="2" creationId="{3016C6F0-D506-4206-8120-EA09CD093AD1}"/>
          </ac:spMkLst>
        </pc:spChg>
        <pc:spChg chg="mod">
          <ac:chgData name="Dominique" userId="b2feb37b8f3e1687" providerId="LiveId" clId="{FD83B93E-83D7-49AD-A67D-CEDB28DEFAA1}" dt="2020-09-10T17:57:40.695" v="17342" actId="20577"/>
          <ac:spMkLst>
            <pc:docMk/>
            <pc:sldMk cId="1211705654" sldId="831"/>
            <ac:spMk id="3" creationId="{3E6964D6-EFCF-4AEC-B486-66D3961DB2EF}"/>
          </ac:spMkLst>
        </pc:spChg>
      </pc:sldChg>
      <pc:sldChg chg="modSp new mod">
        <pc:chgData name="Dominique" userId="b2feb37b8f3e1687" providerId="LiveId" clId="{FD83B93E-83D7-49AD-A67D-CEDB28DEFAA1}" dt="2020-09-16T21:45:42.448" v="24281" actId="20577"/>
        <pc:sldMkLst>
          <pc:docMk/>
          <pc:sldMk cId="2384513126" sldId="832"/>
        </pc:sldMkLst>
        <pc:spChg chg="mod">
          <ac:chgData name="Dominique" userId="b2feb37b8f3e1687" providerId="LiveId" clId="{FD83B93E-83D7-49AD-A67D-CEDB28DEFAA1}" dt="2020-09-16T21:45:42.448" v="24281" actId="20577"/>
          <ac:spMkLst>
            <pc:docMk/>
            <pc:sldMk cId="2384513126" sldId="832"/>
            <ac:spMk id="2" creationId="{7BDA0C0E-C21A-4849-A053-623F619EE07A}"/>
          </ac:spMkLst>
        </pc:spChg>
        <pc:spChg chg="mod">
          <ac:chgData name="Dominique" userId="b2feb37b8f3e1687" providerId="LiveId" clId="{FD83B93E-83D7-49AD-A67D-CEDB28DEFAA1}" dt="2020-09-10T18:14:09.338" v="17995" actId="20577"/>
          <ac:spMkLst>
            <pc:docMk/>
            <pc:sldMk cId="2384513126" sldId="832"/>
            <ac:spMk id="3" creationId="{9AEE3D46-B3CF-4FBA-8E8B-448A6C2BE980}"/>
          </ac:spMkLst>
        </pc:spChg>
      </pc:sldChg>
      <pc:sldChg chg="modSp new mod">
        <pc:chgData name="Dominique" userId="b2feb37b8f3e1687" providerId="LiveId" clId="{FD83B93E-83D7-49AD-A67D-CEDB28DEFAA1}" dt="2020-09-16T21:46:22.204" v="24282" actId="20577"/>
        <pc:sldMkLst>
          <pc:docMk/>
          <pc:sldMk cId="1212385206" sldId="833"/>
        </pc:sldMkLst>
        <pc:spChg chg="mod">
          <ac:chgData name="Dominique" userId="b2feb37b8f3e1687" providerId="LiveId" clId="{FD83B93E-83D7-49AD-A67D-CEDB28DEFAA1}" dt="2020-09-16T21:46:22.204" v="24282" actId="20577"/>
          <ac:spMkLst>
            <pc:docMk/>
            <pc:sldMk cId="1212385206" sldId="833"/>
            <ac:spMk id="2" creationId="{7457E497-1C70-4334-86B3-38E1312BD8B0}"/>
          </ac:spMkLst>
        </pc:spChg>
        <pc:spChg chg="mod">
          <ac:chgData name="Dominique" userId="b2feb37b8f3e1687" providerId="LiveId" clId="{FD83B93E-83D7-49AD-A67D-CEDB28DEFAA1}" dt="2020-09-10T21:00:12.838" v="19554" actId="6549"/>
          <ac:spMkLst>
            <pc:docMk/>
            <pc:sldMk cId="1212385206" sldId="833"/>
            <ac:spMk id="3" creationId="{37062303-7938-4481-B50C-7256084E2D10}"/>
          </ac:spMkLst>
        </pc:spChg>
      </pc:sldChg>
      <pc:sldChg chg="modSp new mod">
        <pc:chgData name="Dominique" userId="b2feb37b8f3e1687" providerId="LiveId" clId="{FD83B93E-83D7-49AD-A67D-CEDB28DEFAA1}" dt="2020-09-11T21:27:17.671" v="23713" actId="20577"/>
        <pc:sldMkLst>
          <pc:docMk/>
          <pc:sldMk cId="3334392762" sldId="834"/>
        </pc:sldMkLst>
        <pc:spChg chg="mod">
          <ac:chgData name="Dominique" userId="b2feb37b8f3e1687" providerId="LiveId" clId="{FD83B93E-83D7-49AD-A67D-CEDB28DEFAA1}" dt="2020-09-11T21:27:17.671" v="23713" actId="20577"/>
          <ac:spMkLst>
            <pc:docMk/>
            <pc:sldMk cId="3334392762" sldId="834"/>
            <ac:spMk id="2" creationId="{4BBE973E-002D-4F00-9118-9476E4EA2F11}"/>
          </ac:spMkLst>
        </pc:spChg>
        <pc:spChg chg="mod">
          <ac:chgData name="Dominique" userId="b2feb37b8f3e1687" providerId="LiveId" clId="{FD83B93E-83D7-49AD-A67D-CEDB28DEFAA1}" dt="2020-09-10T21:02:24.329" v="19730" actId="20577"/>
          <ac:spMkLst>
            <pc:docMk/>
            <pc:sldMk cId="3334392762" sldId="834"/>
            <ac:spMk id="3" creationId="{ABB52162-56EC-448E-AA05-04768C1E7454}"/>
          </ac:spMkLst>
        </pc:spChg>
      </pc:sldChg>
      <pc:sldChg chg="modSp new mod">
        <pc:chgData name="Dominique" userId="b2feb37b8f3e1687" providerId="LiveId" clId="{FD83B93E-83D7-49AD-A67D-CEDB28DEFAA1}" dt="2020-09-10T21:13:23.277" v="21181" actId="20577"/>
        <pc:sldMkLst>
          <pc:docMk/>
          <pc:sldMk cId="3005356225" sldId="835"/>
        </pc:sldMkLst>
        <pc:spChg chg="mod">
          <ac:chgData name="Dominique" userId="b2feb37b8f3e1687" providerId="LiveId" clId="{FD83B93E-83D7-49AD-A67D-CEDB28DEFAA1}" dt="2020-09-10T21:13:23.277" v="21181" actId="20577"/>
          <ac:spMkLst>
            <pc:docMk/>
            <pc:sldMk cId="3005356225" sldId="835"/>
            <ac:spMk id="2" creationId="{3450A8C3-A990-43AA-87FA-75E3DDE5735A}"/>
          </ac:spMkLst>
        </pc:spChg>
        <pc:spChg chg="mod">
          <ac:chgData name="Dominique" userId="b2feb37b8f3e1687" providerId="LiveId" clId="{FD83B93E-83D7-49AD-A67D-CEDB28DEFAA1}" dt="2020-09-10T21:07:12.889" v="20261" actId="20577"/>
          <ac:spMkLst>
            <pc:docMk/>
            <pc:sldMk cId="3005356225" sldId="835"/>
            <ac:spMk id="3" creationId="{F807C999-2E23-4FED-89A1-5B3C5F1FDF84}"/>
          </ac:spMkLst>
        </pc:spChg>
      </pc:sldChg>
      <pc:sldChg chg="new del">
        <pc:chgData name="Dominique" userId="b2feb37b8f3e1687" providerId="LiveId" clId="{FD83B93E-83D7-49AD-A67D-CEDB28DEFAA1}" dt="2020-09-11T10:57:20.572" v="22824" actId="47"/>
        <pc:sldMkLst>
          <pc:docMk/>
          <pc:sldMk cId="2798669437" sldId="836"/>
        </pc:sldMkLst>
      </pc:sldChg>
      <pc:sldChg chg="modSp new mod">
        <pc:chgData name="Dominique" userId="b2feb37b8f3e1687" providerId="LiveId" clId="{FD83B93E-83D7-49AD-A67D-CEDB28DEFAA1}" dt="2020-09-10T21:25:03.078" v="21670" actId="5793"/>
        <pc:sldMkLst>
          <pc:docMk/>
          <pc:sldMk cId="718787834" sldId="837"/>
        </pc:sldMkLst>
        <pc:spChg chg="mod">
          <ac:chgData name="Dominique" userId="b2feb37b8f3e1687" providerId="LiveId" clId="{FD83B93E-83D7-49AD-A67D-CEDB28DEFAA1}" dt="2020-09-10T21:25:03.078" v="21670" actId="5793"/>
          <ac:spMkLst>
            <pc:docMk/>
            <pc:sldMk cId="718787834" sldId="837"/>
            <ac:spMk id="2" creationId="{E99D97FB-2087-4811-9076-8E43FF24B01A}"/>
          </ac:spMkLst>
        </pc:spChg>
        <pc:spChg chg="mod">
          <ac:chgData name="Dominique" userId="b2feb37b8f3e1687" providerId="LiveId" clId="{FD83B93E-83D7-49AD-A67D-CEDB28DEFAA1}" dt="2020-09-10T21:23:39.778" v="21434" actId="20577"/>
          <ac:spMkLst>
            <pc:docMk/>
            <pc:sldMk cId="718787834" sldId="837"/>
            <ac:spMk id="3" creationId="{73647F4D-F163-4295-8F3E-DC8CBC451C95}"/>
          </ac:spMkLst>
        </pc:spChg>
      </pc:sldChg>
      <pc:sldChg chg="modSp new mod">
        <pc:chgData name="Dominique" userId="b2feb37b8f3e1687" providerId="LiveId" clId="{FD83B93E-83D7-49AD-A67D-CEDB28DEFAA1}" dt="2020-09-10T21:26:18.586" v="21709" actId="20577"/>
        <pc:sldMkLst>
          <pc:docMk/>
          <pc:sldMk cId="1142191407" sldId="838"/>
        </pc:sldMkLst>
        <pc:spChg chg="mod">
          <ac:chgData name="Dominique" userId="b2feb37b8f3e1687" providerId="LiveId" clId="{FD83B93E-83D7-49AD-A67D-CEDB28DEFAA1}" dt="2020-09-10T21:26:10.299" v="21674"/>
          <ac:spMkLst>
            <pc:docMk/>
            <pc:sldMk cId="1142191407" sldId="838"/>
            <ac:spMk id="2" creationId="{83CD231E-4AF7-45E1-B559-06E9BCB3429A}"/>
          </ac:spMkLst>
        </pc:spChg>
        <pc:spChg chg="mod">
          <ac:chgData name="Dominique" userId="b2feb37b8f3e1687" providerId="LiveId" clId="{FD83B93E-83D7-49AD-A67D-CEDB28DEFAA1}" dt="2020-09-10T21:26:18.586" v="21709" actId="20577"/>
          <ac:spMkLst>
            <pc:docMk/>
            <pc:sldMk cId="1142191407" sldId="838"/>
            <ac:spMk id="3" creationId="{C13CA635-5497-4430-A9F1-6A800BF056D6}"/>
          </ac:spMkLst>
        </pc:spChg>
      </pc:sldChg>
      <pc:sldChg chg="addSp delSp modSp new mod modNotesTx">
        <pc:chgData name="Dominique" userId="b2feb37b8f3e1687" providerId="LiveId" clId="{FD83B93E-83D7-49AD-A67D-CEDB28DEFAA1}" dt="2020-09-11T13:50:06.036" v="22843" actId="20577"/>
        <pc:sldMkLst>
          <pc:docMk/>
          <pc:sldMk cId="690541636" sldId="839"/>
        </pc:sldMkLst>
        <pc:spChg chg="del">
          <ac:chgData name="Dominique" userId="b2feb37b8f3e1687" providerId="LiveId" clId="{FD83B93E-83D7-49AD-A67D-CEDB28DEFAA1}" dt="2020-09-11T08:46:06.491" v="22803"/>
          <ac:spMkLst>
            <pc:docMk/>
            <pc:sldMk cId="690541636" sldId="839"/>
            <ac:spMk id="2" creationId="{07DE0553-E094-48E8-910B-61612FE685BA}"/>
          </ac:spMkLst>
        </pc:spChg>
        <pc:spChg chg="mod">
          <ac:chgData name="Dominique" userId="b2feb37b8f3e1687" providerId="LiveId" clId="{FD83B93E-83D7-49AD-A67D-CEDB28DEFAA1}" dt="2020-09-11T08:46:17.719" v="22815" actId="20577"/>
          <ac:spMkLst>
            <pc:docMk/>
            <pc:sldMk cId="690541636" sldId="839"/>
            <ac:spMk id="3" creationId="{5678C4BC-CE36-4F28-ADAB-93204507B86C}"/>
          </ac:spMkLst>
        </pc:spChg>
        <pc:spChg chg="add del mod">
          <ac:chgData name="Dominique" userId="b2feb37b8f3e1687" providerId="LiveId" clId="{FD83B93E-83D7-49AD-A67D-CEDB28DEFAA1}" dt="2020-09-11T09:04:00.321" v="22821" actId="22"/>
          <ac:spMkLst>
            <pc:docMk/>
            <pc:sldMk cId="690541636" sldId="839"/>
            <ac:spMk id="4" creationId="{1683BB5F-4EF2-46B3-A77B-A33AB4BA5E42}"/>
          </ac:spMkLst>
        </pc:spChg>
        <pc:picChg chg="add mod">
          <ac:chgData name="Dominique" userId="b2feb37b8f3e1687" providerId="LiveId" clId="{FD83B93E-83D7-49AD-A67D-CEDB28DEFAA1}" dt="2020-09-11T09:04:07.018" v="22823" actId="14100"/>
          <ac:picMkLst>
            <pc:docMk/>
            <pc:sldMk cId="690541636" sldId="839"/>
            <ac:picMk id="5" creationId="{A34029B4-73CF-4002-A96E-6208EC601836}"/>
          </ac:picMkLst>
        </pc:picChg>
        <pc:picChg chg="add del mod">
          <ac:chgData name="Dominique" userId="b2feb37b8f3e1687" providerId="LiveId" clId="{FD83B93E-83D7-49AD-A67D-CEDB28DEFAA1}" dt="2020-09-11T09:03:48.537" v="22816" actId="478"/>
          <ac:picMkLst>
            <pc:docMk/>
            <pc:sldMk cId="690541636" sldId="839"/>
            <ac:picMk id="3074" creationId="{552C4603-524C-41A3-B22C-1AC174A11D2E}"/>
          </ac:picMkLst>
        </pc:picChg>
        <pc:picChg chg="add del mod">
          <ac:chgData name="Dominique" userId="b2feb37b8f3e1687" providerId="LiveId" clId="{FD83B93E-83D7-49AD-A67D-CEDB28DEFAA1}" dt="2020-09-11T09:03:58.627" v="22820" actId="21"/>
          <ac:picMkLst>
            <pc:docMk/>
            <pc:sldMk cId="690541636" sldId="839"/>
            <ac:picMk id="3076" creationId="{8F8BDF56-898C-45CA-946F-176E5D7B33C0}"/>
          </ac:picMkLst>
        </pc:picChg>
      </pc:sldChg>
      <pc:sldChg chg="addSp modSp new mod modClrScheme chgLayout modNotesTx">
        <pc:chgData name="Dominique" userId="b2feb37b8f3e1687" providerId="LiveId" clId="{FD83B93E-83D7-49AD-A67D-CEDB28DEFAA1}" dt="2020-09-16T21:51:56.519" v="24296" actId="6549"/>
        <pc:sldMkLst>
          <pc:docMk/>
          <pc:sldMk cId="3083701915" sldId="840"/>
        </pc:sldMkLst>
        <pc:spChg chg="mod ord">
          <ac:chgData name="Dominique" userId="b2feb37b8f3e1687" providerId="LiveId" clId="{FD83B93E-83D7-49AD-A67D-CEDB28DEFAA1}" dt="2020-09-11T14:45:41.158" v="23458" actId="27636"/>
          <ac:spMkLst>
            <pc:docMk/>
            <pc:sldMk cId="3083701915" sldId="840"/>
            <ac:spMk id="2" creationId="{900AFAD4-EAB3-4928-81C6-D7C17542D420}"/>
          </ac:spMkLst>
        </pc:spChg>
        <pc:spChg chg="mod ord">
          <ac:chgData name="Dominique" userId="b2feb37b8f3e1687" providerId="LiveId" clId="{FD83B93E-83D7-49AD-A67D-CEDB28DEFAA1}" dt="2020-09-11T14:46:27.523" v="23460" actId="20577"/>
          <ac:spMkLst>
            <pc:docMk/>
            <pc:sldMk cId="3083701915" sldId="840"/>
            <ac:spMk id="3" creationId="{9DE48C38-1882-4A53-90EC-34C02E99EC29}"/>
          </ac:spMkLst>
        </pc:spChg>
        <pc:spChg chg="add mod">
          <ac:chgData name="Dominique" userId="b2feb37b8f3e1687" providerId="LiveId" clId="{FD83B93E-83D7-49AD-A67D-CEDB28DEFAA1}" dt="2020-09-11T14:35:13.353" v="22882" actId="1076"/>
          <ac:spMkLst>
            <pc:docMk/>
            <pc:sldMk cId="3083701915" sldId="840"/>
            <ac:spMk id="5" creationId="{7F5238F0-CA99-4E82-9FA2-32DD87836D44}"/>
          </ac:spMkLst>
        </pc:spChg>
        <pc:spChg chg="add mod ord">
          <ac:chgData name="Dominique" userId="b2feb37b8f3e1687" providerId="LiveId" clId="{FD83B93E-83D7-49AD-A67D-CEDB28DEFAA1}" dt="2020-09-16T21:51:56.519" v="24296" actId="6549"/>
          <ac:spMkLst>
            <pc:docMk/>
            <pc:sldMk cId="3083701915" sldId="840"/>
            <ac:spMk id="6" creationId="{5FF7EBD5-090C-49C0-95D9-DDE4BE54607C}"/>
          </ac:spMkLst>
        </pc:spChg>
      </pc:sldChg>
      <pc:sldChg chg="addSp delSp modSp new mod modClrScheme chgLayout">
        <pc:chgData name="Dominique" userId="b2feb37b8f3e1687" providerId="LiveId" clId="{FD83B93E-83D7-49AD-A67D-CEDB28DEFAA1}" dt="2020-09-11T21:29:48.463" v="24068" actId="27636"/>
        <pc:sldMkLst>
          <pc:docMk/>
          <pc:sldMk cId="3089977943" sldId="841"/>
        </pc:sldMkLst>
        <pc:spChg chg="del">
          <ac:chgData name="Dominique" userId="b2feb37b8f3e1687" providerId="LiveId" clId="{FD83B93E-83D7-49AD-A67D-CEDB28DEFAA1}" dt="2020-09-11T14:53:50.606" v="23576" actId="700"/>
          <ac:spMkLst>
            <pc:docMk/>
            <pc:sldMk cId="3089977943" sldId="841"/>
            <ac:spMk id="2" creationId="{3B467E7F-99B3-453E-AB6B-0AEC7EBF10B9}"/>
          </ac:spMkLst>
        </pc:spChg>
        <pc:spChg chg="del mod ord">
          <ac:chgData name="Dominique" userId="b2feb37b8f3e1687" providerId="LiveId" clId="{FD83B93E-83D7-49AD-A67D-CEDB28DEFAA1}" dt="2020-09-11T14:53:50.606" v="23576" actId="700"/>
          <ac:spMkLst>
            <pc:docMk/>
            <pc:sldMk cId="3089977943" sldId="841"/>
            <ac:spMk id="3" creationId="{18671281-141C-4094-B306-BDD900F09357}"/>
          </ac:spMkLst>
        </pc:spChg>
        <pc:spChg chg="del mod ord">
          <ac:chgData name="Dominique" userId="b2feb37b8f3e1687" providerId="LiveId" clId="{FD83B93E-83D7-49AD-A67D-CEDB28DEFAA1}" dt="2020-09-11T14:53:50.606" v="23576" actId="700"/>
          <ac:spMkLst>
            <pc:docMk/>
            <pc:sldMk cId="3089977943" sldId="841"/>
            <ac:spMk id="4" creationId="{0EA9BBE3-83FA-4569-912A-F9BCC34C77B1}"/>
          </ac:spMkLst>
        </pc:spChg>
        <pc:spChg chg="add mod ord">
          <ac:chgData name="Dominique" userId="b2feb37b8f3e1687" providerId="LiveId" clId="{FD83B93E-83D7-49AD-A67D-CEDB28DEFAA1}" dt="2020-09-11T14:53:53.606" v="23585" actId="20577"/>
          <ac:spMkLst>
            <pc:docMk/>
            <pc:sldMk cId="3089977943" sldId="841"/>
            <ac:spMk id="5" creationId="{9DF899F9-9BBA-4773-B0E4-9EFE364822BC}"/>
          </ac:spMkLst>
        </pc:spChg>
        <pc:spChg chg="add mod ord">
          <ac:chgData name="Dominique" userId="b2feb37b8f3e1687" providerId="LiveId" clId="{FD83B93E-83D7-49AD-A67D-CEDB28DEFAA1}" dt="2020-09-11T21:29:48.463" v="24068" actId="27636"/>
          <ac:spMkLst>
            <pc:docMk/>
            <pc:sldMk cId="3089977943" sldId="841"/>
            <ac:spMk id="6" creationId="{CF292385-4BE5-4897-81B4-6E735977CE03}"/>
          </ac:spMkLst>
        </pc:spChg>
      </pc:sldChg>
      <pc:sldChg chg="add del">
        <pc:chgData name="Dominique" userId="b2feb37b8f3e1687" providerId="LiveId" clId="{FD83B93E-83D7-49AD-A67D-CEDB28DEFAA1}" dt="2020-09-10T08:25:51.145" v="9021" actId="47"/>
        <pc:sldMkLst>
          <pc:docMk/>
          <pc:sldMk cId="2312530365" sldId="983"/>
        </pc:sldMkLst>
      </pc:sldChg>
      <pc:sldMasterChg chg="addSldLayout delSldLayout modSldLayout">
        <pc:chgData name="Dominique" userId="b2feb37b8f3e1687" providerId="LiveId" clId="{FD83B93E-83D7-49AD-A67D-CEDB28DEFAA1}" dt="2020-09-10T08:21:59.194" v="8904" actId="478"/>
        <pc:sldMasterMkLst>
          <pc:docMk/>
          <pc:sldMasterMk cId="1018694273" sldId="2147483662"/>
        </pc:sldMasterMkLst>
        <pc:sldLayoutChg chg="add del">
          <pc:chgData name="Dominique" userId="b2feb37b8f3e1687" providerId="LiveId" clId="{FD83B93E-83D7-49AD-A67D-CEDB28DEFAA1}" dt="2020-09-08T12:08:25.836" v="38" actId="47"/>
          <pc:sldLayoutMkLst>
            <pc:docMk/>
            <pc:sldMasterMk cId="1018694273" sldId="2147483662"/>
            <pc:sldLayoutMk cId="3969764934" sldId="2147483663"/>
          </pc:sldLayoutMkLst>
        </pc:sldLayoutChg>
        <pc:sldLayoutChg chg="add del">
          <pc:chgData name="Dominique" userId="b2feb37b8f3e1687" providerId="LiveId" clId="{FD83B93E-83D7-49AD-A67D-CEDB28DEFAA1}" dt="2020-09-08T12:08:25.265" v="36" actId="47"/>
          <pc:sldLayoutMkLst>
            <pc:docMk/>
            <pc:sldMasterMk cId="1018694273" sldId="2147483662"/>
            <pc:sldLayoutMk cId="3082075989" sldId="2147483664"/>
          </pc:sldLayoutMkLst>
        </pc:sldLayoutChg>
        <pc:sldLayoutChg chg="add del">
          <pc:chgData name="Dominique" userId="b2feb37b8f3e1687" providerId="LiveId" clId="{FD83B93E-83D7-49AD-A67D-CEDB28DEFAA1}" dt="2020-09-08T12:08:26.877" v="39" actId="47"/>
          <pc:sldLayoutMkLst>
            <pc:docMk/>
            <pc:sldMasterMk cId="1018694273" sldId="2147483662"/>
            <pc:sldLayoutMk cId="1779923086" sldId="2147483666"/>
          </pc:sldLayoutMkLst>
        </pc:sldLayoutChg>
        <pc:sldLayoutChg chg="addSp delSp modSp mod">
          <pc:chgData name="Dominique" userId="b2feb37b8f3e1687" providerId="LiveId" clId="{FD83B93E-83D7-49AD-A67D-CEDB28DEFAA1}" dt="2020-09-10T08:21:59.194" v="8904" actId="478"/>
          <pc:sldLayoutMkLst>
            <pc:docMk/>
            <pc:sldMasterMk cId="1018694273" sldId="2147483662"/>
            <pc:sldLayoutMk cId="184336713" sldId="2147483669"/>
          </pc:sldLayoutMkLst>
          <pc:spChg chg="del mod">
            <ac:chgData name="Dominique" userId="b2feb37b8f3e1687" providerId="LiveId" clId="{FD83B93E-83D7-49AD-A67D-CEDB28DEFAA1}" dt="2020-09-10T08:21:56.114" v="8902" actId="478"/>
            <ac:spMkLst>
              <pc:docMk/>
              <pc:sldMasterMk cId="1018694273" sldId="2147483662"/>
              <pc:sldLayoutMk cId="184336713" sldId="2147483669"/>
              <ac:spMk id="2" creationId="{46B4AA4C-D848-4BDF-811B-EDA21317754D}"/>
            </ac:spMkLst>
          </pc:spChg>
          <pc:spChg chg="del">
            <ac:chgData name="Dominique" userId="b2feb37b8f3e1687" providerId="LiveId" clId="{FD83B93E-83D7-49AD-A67D-CEDB28DEFAA1}" dt="2020-09-10T08:21:59.194" v="8904" actId="478"/>
            <ac:spMkLst>
              <pc:docMk/>
              <pc:sldMasterMk cId="1018694273" sldId="2147483662"/>
              <pc:sldLayoutMk cId="184336713" sldId="2147483669"/>
              <ac:spMk id="5" creationId="{DEAA77BE-F89F-447E-8CD5-E5F76D11141D}"/>
            </ac:spMkLst>
          </pc:spChg>
          <pc:spChg chg="add mod">
            <ac:chgData name="Dominique" userId="b2feb37b8f3e1687" providerId="LiveId" clId="{FD83B93E-83D7-49AD-A67D-CEDB28DEFAA1}" dt="2020-09-10T08:21:56.487" v="8903"/>
            <ac:spMkLst>
              <pc:docMk/>
              <pc:sldMasterMk cId="1018694273" sldId="2147483662"/>
              <pc:sldLayoutMk cId="184336713" sldId="2147483669"/>
              <ac:spMk id="7" creationId="{14B35DB6-78EB-4D29-AE74-06E4379FE3A7}"/>
            </ac:spMkLst>
          </pc:spChg>
          <pc:cxnChg chg="add mod">
            <ac:chgData name="Dominique" userId="b2feb37b8f3e1687" providerId="LiveId" clId="{FD83B93E-83D7-49AD-A67D-CEDB28DEFAA1}" dt="2020-09-10T08:21:45.829" v="8900"/>
            <ac:cxnSpMkLst>
              <pc:docMk/>
              <pc:sldMasterMk cId="1018694273" sldId="2147483662"/>
              <pc:sldLayoutMk cId="184336713" sldId="2147483669"/>
              <ac:cxnSpMk id="6" creationId="{1EAA0188-D822-40C9-9149-E99C2B4696DE}"/>
            </ac:cxnSpMkLst>
          </pc:cxn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A611BE-431B-4161-A5B3-4B5FCA383AE3}" type="doc">
      <dgm:prSet loTypeId="urn:microsoft.com/office/officeart/2005/8/layout/process4" loCatId="process" qsTypeId="urn:microsoft.com/office/officeart/2005/8/quickstyle/simple2" qsCatId="simple" csTypeId="urn:microsoft.com/office/officeart/2005/8/colors/colorful1" csCatId="colorful" phldr="1"/>
      <dgm:spPr/>
      <dgm:t>
        <a:bodyPr/>
        <a:lstStyle/>
        <a:p>
          <a:endParaRPr lang="fr-FR"/>
        </a:p>
      </dgm:t>
    </dgm:pt>
    <dgm:pt modelId="{8FF87EDB-A9A7-403E-9A90-0A72BC3C15E1}">
      <dgm:prSet phldrT="[Texte]"/>
      <dgm:spPr/>
      <dgm:t>
        <a:bodyPr/>
        <a:lstStyle/>
        <a:p>
          <a:pPr>
            <a:buFont typeface="+mj-lt"/>
            <a:buAutoNum type="arabicPeriod"/>
          </a:pPr>
          <a:r>
            <a:rPr lang="fr-BE" altLang="fr-FR" sz="1800" dirty="0"/>
            <a:t>Apprendre à utiliser Git</a:t>
          </a:r>
          <a:endParaRPr lang="fr-FR" noProof="0" dirty="0"/>
        </a:p>
      </dgm:t>
    </dgm:pt>
    <dgm:pt modelId="{8FA31823-FF41-4E23-8C1A-98F276BA18CA}" type="parTrans" cxnId="{86602A2F-ACF0-4125-BEC4-B3DF92D9106E}">
      <dgm:prSet/>
      <dgm:spPr/>
      <dgm:t>
        <a:bodyPr/>
        <a:lstStyle/>
        <a:p>
          <a:endParaRPr lang="fr-FR" noProof="0" dirty="0"/>
        </a:p>
      </dgm:t>
    </dgm:pt>
    <dgm:pt modelId="{B1869DAF-5051-42D8-B622-8A821E186061}" type="sibTrans" cxnId="{86602A2F-ACF0-4125-BEC4-B3DF92D9106E}">
      <dgm:prSet/>
      <dgm:spPr/>
      <dgm:t>
        <a:bodyPr/>
        <a:lstStyle/>
        <a:p>
          <a:endParaRPr lang="fr-FR" noProof="0" dirty="0"/>
        </a:p>
      </dgm:t>
    </dgm:pt>
    <dgm:pt modelId="{735903D9-6837-4F9D-8F58-94D9B0FAC222}">
      <dgm:prSet phldrT="[Texte]"/>
      <dgm:spPr/>
      <dgm:t>
        <a:bodyPr/>
        <a:lstStyle/>
        <a:p>
          <a:pPr>
            <a:buFont typeface="+mj-lt"/>
            <a:buAutoNum type="arabicPeriod"/>
          </a:pPr>
          <a:r>
            <a:rPr lang="fr-BE" altLang="fr-FR" dirty="0"/>
            <a:t>Les notions un peu plus avancées</a:t>
          </a:r>
          <a:endParaRPr lang="fr-FR" noProof="0" dirty="0"/>
        </a:p>
      </dgm:t>
    </dgm:pt>
    <dgm:pt modelId="{4D3A794D-3B06-49C0-9AFC-E3F91ACC445E}" type="parTrans" cxnId="{6E7AA159-610E-4D57-AD35-D3ABA38482C1}">
      <dgm:prSet/>
      <dgm:spPr/>
      <dgm:t>
        <a:bodyPr/>
        <a:lstStyle/>
        <a:p>
          <a:endParaRPr lang="fr-FR"/>
        </a:p>
      </dgm:t>
    </dgm:pt>
    <dgm:pt modelId="{6D19A0B9-475F-4057-A88E-3FD994514D3C}" type="sibTrans" cxnId="{6E7AA159-610E-4D57-AD35-D3ABA38482C1}">
      <dgm:prSet/>
      <dgm:spPr/>
      <dgm:t>
        <a:bodyPr/>
        <a:lstStyle/>
        <a:p>
          <a:endParaRPr lang="fr-FR"/>
        </a:p>
      </dgm:t>
    </dgm:pt>
    <dgm:pt modelId="{E2F540D1-3837-44FE-B0DD-50FCBD44AC43}">
      <dgm:prSet phldrT="[Texte]"/>
      <dgm:spPr/>
      <dgm:t>
        <a:bodyPr/>
        <a:lstStyle/>
        <a:p>
          <a:pPr>
            <a:buFont typeface="+mj-lt"/>
            <a:buAutoNum type="arabicPeriod"/>
          </a:pPr>
          <a:r>
            <a:rPr lang="fr-FR" noProof="0" dirty="0"/>
            <a:t>Comprendre Git et l’environnement CLI</a:t>
          </a:r>
        </a:p>
      </dgm:t>
    </dgm:pt>
    <dgm:pt modelId="{3AD6033C-BEA8-42C9-B59B-5687492F539F}" type="parTrans" cxnId="{522A468B-4D11-4420-B557-2FA9F9F52141}">
      <dgm:prSet/>
      <dgm:spPr/>
      <dgm:t>
        <a:bodyPr/>
        <a:lstStyle/>
        <a:p>
          <a:endParaRPr lang="fr-FR"/>
        </a:p>
      </dgm:t>
    </dgm:pt>
    <dgm:pt modelId="{6FD214E3-81A9-4671-8B81-10EC54387C1E}" type="sibTrans" cxnId="{522A468B-4D11-4420-B557-2FA9F9F52141}">
      <dgm:prSet/>
      <dgm:spPr/>
      <dgm:t>
        <a:bodyPr/>
        <a:lstStyle/>
        <a:p>
          <a:endParaRPr lang="fr-FR"/>
        </a:p>
      </dgm:t>
    </dgm:pt>
    <dgm:pt modelId="{8D964609-F5E2-4FAB-BDDF-4A08CE623F83}">
      <dgm:prSet phldrT="[Texte]"/>
      <dgm:spPr/>
      <dgm:t>
        <a:bodyPr/>
        <a:lstStyle/>
        <a:p>
          <a:pPr>
            <a:buFont typeface="+mj-lt"/>
            <a:buAutoNum type="arabicPeriod"/>
          </a:pPr>
          <a:r>
            <a:rPr lang="fr-FR" noProof="0" dirty="0"/>
            <a:t>Utilisation de </a:t>
          </a:r>
          <a:r>
            <a:rPr lang="fr-FR" noProof="0" dirty="0" err="1"/>
            <a:t>Github</a:t>
          </a:r>
          <a:endParaRPr lang="fr-FR" noProof="0" dirty="0"/>
        </a:p>
      </dgm:t>
    </dgm:pt>
    <dgm:pt modelId="{6E7C5230-4349-4C92-B6D0-986E88FF8678}" type="parTrans" cxnId="{A8077372-6CAF-40B7-8563-A40EDBEC2013}">
      <dgm:prSet/>
      <dgm:spPr/>
    </dgm:pt>
    <dgm:pt modelId="{9BABCD15-7B13-46B8-B281-94EE2E5E0931}" type="sibTrans" cxnId="{A8077372-6CAF-40B7-8563-A40EDBEC2013}">
      <dgm:prSet/>
      <dgm:spPr/>
    </dgm:pt>
    <dgm:pt modelId="{C4216FB8-CD08-4028-BB05-1EC1AE985630}" type="pres">
      <dgm:prSet presAssocID="{29A611BE-431B-4161-A5B3-4B5FCA383AE3}" presName="Name0" presStyleCnt="0">
        <dgm:presLayoutVars>
          <dgm:dir/>
          <dgm:animLvl val="lvl"/>
          <dgm:resizeHandles val="exact"/>
        </dgm:presLayoutVars>
      </dgm:prSet>
      <dgm:spPr/>
    </dgm:pt>
    <dgm:pt modelId="{E468A39E-DD7A-4B5B-A6FE-E84DD6A6D8D6}" type="pres">
      <dgm:prSet presAssocID="{8D964609-F5E2-4FAB-BDDF-4A08CE623F83}" presName="boxAndChildren" presStyleCnt="0"/>
      <dgm:spPr/>
    </dgm:pt>
    <dgm:pt modelId="{662036EE-D5DE-4FC1-94D7-F35B94E05AE9}" type="pres">
      <dgm:prSet presAssocID="{8D964609-F5E2-4FAB-BDDF-4A08CE623F83}" presName="parentTextBox" presStyleLbl="node1" presStyleIdx="0" presStyleCnt="4"/>
      <dgm:spPr/>
    </dgm:pt>
    <dgm:pt modelId="{529E13D5-6E68-4BFD-BF84-7CCBCE9BB91B}" type="pres">
      <dgm:prSet presAssocID="{6D19A0B9-475F-4057-A88E-3FD994514D3C}" presName="sp" presStyleCnt="0"/>
      <dgm:spPr/>
    </dgm:pt>
    <dgm:pt modelId="{D82C206C-FAA1-48EA-B128-EF62DDAAAD29}" type="pres">
      <dgm:prSet presAssocID="{735903D9-6837-4F9D-8F58-94D9B0FAC222}" presName="arrowAndChildren" presStyleCnt="0"/>
      <dgm:spPr/>
    </dgm:pt>
    <dgm:pt modelId="{9F429553-7D94-4BB8-8A38-966DC7E96733}" type="pres">
      <dgm:prSet presAssocID="{735903D9-6837-4F9D-8F58-94D9B0FAC222}" presName="parentTextArrow" presStyleLbl="node1" presStyleIdx="1" presStyleCnt="4"/>
      <dgm:spPr/>
    </dgm:pt>
    <dgm:pt modelId="{A5FB981E-DFAD-42FB-A874-8CBAB5900F64}" type="pres">
      <dgm:prSet presAssocID="{B1869DAF-5051-42D8-B622-8A821E186061}" presName="sp" presStyleCnt="0"/>
      <dgm:spPr/>
    </dgm:pt>
    <dgm:pt modelId="{C549E7C4-5244-46F6-B029-E58DE70860EF}" type="pres">
      <dgm:prSet presAssocID="{8FF87EDB-A9A7-403E-9A90-0A72BC3C15E1}" presName="arrowAndChildren" presStyleCnt="0"/>
      <dgm:spPr/>
    </dgm:pt>
    <dgm:pt modelId="{D497199D-1295-4464-A3C7-BE3765FEB26B}" type="pres">
      <dgm:prSet presAssocID="{8FF87EDB-A9A7-403E-9A90-0A72BC3C15E1}" presName="parentTextArrow" presStyleLbl="node1" presStyleIdx="2" presStyleCnt="4" custLinFactNeighborX="-1177" custLinFactNeighborY="-4688"/>
      <dgm:spPr/>
    </dgm:pt>
    <dgm:pt modelId="{7619101A-6AAD-4337-B960-78348846BFA4}" type="pres">
      <dgm:prSet presAssocID="{6FD214E3-81A9-4671-8B81-10EC54387C1E}" presName="sp" presStyleCnt="0"/>
      <dgm:spPr/>
    </dgm:pt>
    <dgm:pt modelId="{4938452F-0CD7-4E03-83DC-09F69F3DF1CD}" type="pres">
      <dgm:prSet presAssocID="{E2F540D1-3837-44FE-B0DD-50FCBD44AC43}" presName="arrowAndChildren" presStyleCnt="0"/>
      <dgm:spPr/>
    </dgm:pt>
    <dgm:pt modelId="{121226CC-F55E-4E35-8AF3-FF250A2248BC}" type="pres">
      <dgm:prSet presAssocID="{E2F540D1-3837-44FE-B0DD-50FCBD44AC43}" presName="parentTextArrow" presStyleLbl="node1" presStyleIdx="3" presStyleCnt="4"/>
      <dgm:spPr/>
    </dgm:pt>
  </dgm:ptLst>
  <dgm:cxnLst>
    <dgm:cxn modelId="{86602A2F-ACF0-4125-BEC4-B3DF92D9106E}" srcId="{29A611BE-431B-4161-A5B3-4B5FCA383AE3}" destId="{8FF87EDB-A9A7-403E-9A90-0A72BC3C15E1}" srcOrd="1" destOrd="0" parTransId="{8FA31823-FF41-4E23-8C1A-98F276BA18CA}" sibTransId="{B1869DAF-5051-42D8-B622-8A821E186061}"/>
    <dgm:cxn modelId="{811D9738-237B-4902-B900-0E4F0BC6EA32}" type="presOf" srcId="{735903D9-6837-4F9D-8F58-94D9B0FAC222}" destId="{9F429553-7D94-4BB8-8A38-966DC7E96733}" srcOrd="0" destOrd="0" presId="urn:microsoft.com/office/officeart/2005/8/layout/process4"/>
    <dgm:cxn modelId="{EDE9415F-AEB7-49F0-A709-542E6B6DC35B}" type="presOf" srcId="{8D964609-F5E2-4FAB-BDDF-4A08CE623F83}" destId="{662036EE-D5DE-4FC1-94D7-F35B94E05AE9}" srcOrd="0" destOrd="0" presId="urn:microsoft.com/office/officeart/2005/8/layout/process4"/>
    <dgm:cxn modelId="{C0D5A365-D31F-49EE-9E85-778DA46D3700}" type="presOf" srcId="{29A611BE-431B-4161-A5B3-4B5FCA383AE3}" destId="{C4216FB8-CD08-4028-BB05-1EC1AE985630}" srcOrd="0" destOrd="0" presId="urn:microsoft.com/office/officeart/2005/8/layout/process4"/>
    <dgm:cxn modelId="{B9F8D671-7EF9-4275-8670-82F41481E01E}" type="presOf" srcId="{8FF87EDB-A9A7-403E-9A90-0A72BC3C15E1}" destId="{D497199D-1295-4464-A3C7-BE3765FEB26B}" srcOrd="0" destOrd="0" presId="urn:microsoft.com/office/officeart/2005/8/layout/process4"/>
    <dgm:cxn modelId="{A8077372-6CAF-40B7-8563-A40EDBEC2013}" srcId="{29A611BE-431B-4161-A5B3-4B5FCA383AE3}" destId="{8D964609-F5E2-4FAB-BDDF-4A08CE623F83}" srcOrd="3" destOrd="0" parTransId="{6E7C5230-4349-4C92-B6D0-986E88FF8678}" sibTransId="{9BABCD15-7B13-46B8-B281-94EE2E5E0931}"/>
    <dgm:cxn modelId="{6E7AA159-610E-4D57-AD35-D3ABA38482C1}" srcId="{29A611BE-431B-4161-A5B3-4B5FCA383AE3}" destId="{735903D9-6837-4F9D-8F58-94D9B0FAC222}" srcOrd="2" destOrd="0" parTransId="{4D3A794D-3B06-49C0-9AFC-E3F91ACC445E}" sibTransId="{6D19A0B9-475F-4057-A88E-3FD994514D3C}"/>
    <dgm:cxn modelId="{522A468B-4D11-4420-B557-2FA9F9F52141}" srcId="{29A611BE-431B-4161-A5B3-4B5FCA383AE3}" destId="{E2F540D1-3837-44FE-B0DD-50FCBD44AC43}" srcOrd="0" destOrd="0" parTransId="{3AD6033C-BEA8-42C9-B59B-5687492F539F}" sibTransId="{6FD214E3-81A9-4671-8B81-10EC54387C1E}"/>
    <dgm:cxn modelId="{81181DEE-74FB-4BD6-82B0-08844644710B}" type="presOf" srcId="{E2F540D1-3837-44FE-B0DD-50FCBD44AC43}" destId="{121226CC-F55E-4E35-8AF3-FF250A2248BC}" srcOrd="0" destOrd="0" presId="urn:microsoft.com/office/officeart/2005/8/layout/process4"/>
    <dgm:cxn modelId="{731E8D1E-C1FE-47E2-9023-A74B783BFCD1}" type="presParOf" srcId="{C4216FB8-CD08-4028-BB05-1EC1AE985630}" destId="{E468A39E-DD7A-4B5B-A6FE-E84DD6A6D8D6}" srcOrd="0" destOrd="0" presId="urn:microsoft.com/office/officeart/2005/8/layout/process4"/>
    <dgm:cxn modelId="{5C5AA4C6-6702-4530-A16B-D30F40DD371B}" type="presParOf" srcId="{E468A39E-DD7A-4B5B-A6FE-E84DD6A6D8D6}" destId="{662036EE-D5DE-4FC1-94D7-F35B94E05AE9}" srcOrd="0" destOrd="0" presId="urn:microsoft.com/office/officeart/2005/8/layout/process4"/>
    <dgm:cxn modelId="{D27EE23D-0995-4445-AAC2-69D17390CE9D}" type="presParOf" srcId="{C4216FB8-CD08-4028-BB05-1EC1AE985630}" destId="{529E13D5-6E68-4BFD-BF84-7CCBCE9BB91B}" srcOrd="1" destOrd="0" presId="urn:microsoft.com/office/officeart/2005/8/layout/process4"/>
    <dgm:cxn modelId="{FFA91923-1644-4D3A-B59D-E84C24CCBD84}" type="presParOf" srcId="{C4216FB8-CD08-4028-BB05-1EC1AE985630}" destId="{D82C206C-FAA1-48EA-B128-EF62DDAAAD29}" srcOrd="2" destOrd="0" presId="urn:microsoft.com/office/officeart/2005/8/layout/process4"/>
    <dgm:cxn modelId="{FAB7F872-8D76-4ED8-BC9B-A965422BFE9F}" type="presParOf" srcId="{D82C206C-FAA1-48EA-B128-EF62DDAAAD29}" destId="{9F429553-7D94-4BB8-8A38-966DC7E96733}" srcOrd="0" destOrd="0" presId="urn:microsoft.com/office/officeart/2005/8/layout/process4"/>
    <dgm:cxn modelId="{B50E36A8-C491-40EA-BCFB-1B7D85EFEFFA}" type="presParOf" srcId="{C4216FB8-CD08-4028-BB05-1EC1AE985630}" destId="{A5FB981E-DFAD-42FB-A874-8CBAB5900F64}" srcOrd="3" destOrd="0" presId="urn:microsoft.com/office/officeart/2005/8/layout/process4"/>
    <dgm:cxn modelId="{98B6A051-3C27-4F7A-893B-7851474C28A2}" type="presParOf" srcId="{C4216FB8-CD08-4028-BB05-1EC1AE985630}" destId="{C549E7C4-5244-46F6-B029-E58DE70860EF}" srcOrd="4" destOrd="0" presId="urn:microsoft.com/office/officeart/2005/8/layout/process4"/>
    <dgm:cxn modelId="{BC5FECC4-5325-4BBF-88A2-053AC989B39D}" type="presParOf" srcId="{C549E7C4-5244-46F6-B029-E58DE70860EF}" destId="{D497199D-1295-4464-A3C7-BE3765FEB26B}" srcOrd="0" destOrd="0" presId="urn:microsoft.com/office/officeart/2005/8/layout/process4"/>
    <dgm:cxn modelId="{B8857129-D7FC-48A4-97C7-0A6A0C87C510}" type="presParOf" srcId="{C4216FB8-CD08-4028-BB05-1EC1AE985630}" destId="{7619101A-6AAD-4337-B960-78348846BFA4}" srcOrd="5" destOrd="0" presId="urn:microsoft.com/office/officeart/2005/8/layout/process4"/>
    <dgm:cxn modelId="{2F69DC5F-DD4C-4640-B243-747D95DB7444}" type="presParOf" srcId="{C4216FB8-CD08-4028-BB05-1EC1AE985630}" destId="{4938452F-0CD7-4E03-83DC-09F69F3DF1CD}" srcOrd="6" destOrd="0" presId="urn:microsoft.com/office/officeart/2005/8/layout/process4"/>
    <dgm:cxn modelId="{415879DA-D32B-47EC-9723-187C7CAE9A70}" type="presParOf" srcId="{4938452F-0CD7-4E03-83DC-09F69F3DF1CD}" destId="{121226CC-F55E-4E35-8AF3-FF250A2248B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036EE-D5DE-4FC1-94D7-F35B94E05AE9}">
      <dsp:nvSpPr>
        <dsp:cNvPr id="0" name=""/>
        <dsp:cNvSpPr/>
      </dsp:nvSpPr>
      <dsp:spPr>
        <a:xfrm>
          <a:off x="0" y="4557912"/>
          <a:ext cx="8511032" cy="99715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Font typeface="+mj-lt"/>
            <a:buNone/>
          </a:pPr>
          <a:r>
            <a:rPr lang="fr-FR" sz="3500" kern="1200" noProof="0" dirty="0"/>
            <a:t>Utilisation de </a:t>
          </a:r>
          <a:r>
            <a:rPr lang="fr-FR" sz="3500" kern="1200" noProof="0" dirty="0" err="1"/>
            <a:t>Github</a:t>
          </a:r>
          <a:endParaRPr lang="fr-FR" sz="3500" kern="1200" noProof="0" dirty="0"/>
        </a:p>
      </dsp:txBody>
      <dsp:txXfrm>
        <a:off x="0" y="4557912"/>
        <a:ext cx="8511032" cy="997159"/>
      </dsp:txXfrm>
    </dsp:sp>
    <dsp:sp modelId="{9F429553-7D94-4BB8-8A38-966DC7E96733}">
      <dsp:nvSpPr>
        <dsp:cNvPr id="0" name=""/>
        <dsp:cNvSpPr/>
      </dsp:nvSpPr>
      <dsp:spPr>
        <a:xfrm rot="10800000">
          <a:off x="0" y="3039238"/>
          <a:ext cx="8511032" cy="1533631"/>
        </a:xfrm>
        <a:prstGeom prst="upArrowCallou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Font typeface="+mj-lt"/>
            <a:buNone/>
          </a:pPr>
          <a:r>
            <a:rPr lang="fr-BE" altLang="fr-FR" sz="3500" kern="1200" dirty="0"/>
            <a:t>Les notions un peu plus avancées</a:t>
          </a:r>
          <a:endParaRPr lang="fr-FR" sz="3500" kern="1200" noProof="0" dirty="0"/>
        </a:p>
      </dsp:txBody>
      <dsp:txXfrm rot="10800000">
        <a:off x="0" y="3039238"/>
        <a:ext cx="8511032" cy="996507"/>
      </dsp:txXfrm>
    </dsp:sp>
    <dsp:sp modelId="{D497199D-1295-4464-A3C7-BE3765FEB26B}">
      <dsp:nvSpPr>
        <dsp:cNvPr id="0" name=""/>
        <dsp:cNvSpPr/>
      </dsp:nvSpPr>
      <dsp:spPr>
        <a:xfrm rot="10800000">
          <a:off x="0" y="1448667"/>
          <a:ext cx="8511032" cy="1533631"/>
        </a:xfrm>
        <a:prstGeom prst="upArrowCallou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Font typeface="+mj-lt"/>
            <a:buNone/>
          </a:pPr>
          <a:r>
            <a:rPr lang="fr-BE" altLang="fr-FR" sz="3500" kern="1200" dirty="0"/>
            <a:t>Apprendre à utiliser Git</a:t>
          </a:r>
          <a:endParaRPr lang="fr-FR" sz="3500" kern="1200" noProof="0" dirty="0"/>
        </a:p>
      </dsp:txBody>
      <dsp:txXfrm rot="10800000">
        <a:off x="0" y="1448667"/>
        <a:ext cx="8511032" cy="996507"/>
      </dsp:txXfrm>
    </dsp:sp>
    <dsp:sp modelId="{121226CC-F55E-4E35-8AF3-FF250A2248BC}">
      <dsp:nvSpPr>
        <dsp:cNvPr id="0" name=""/>
        <dsp:cNvSpPr/>
      </dsp:nvSpPr>
      <dsp:spPr>
        <a:xfrm rot="10800000">
          <a:off x="0" y="1889"/>
          <a:ext cx="8511032" cy="1533631"/>
        </a:xfrm>
        <a:prstGeom prst="upArrowCallou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Font typeface="+mj-lt"/>
            <a:buNone/>
          </a:pPr>
          <a:r>
            <a:rPr lang="fr-FR" sz="3500" kern="1200" noProof="0" dirty="0"/>
            <a:t>Comprendre Git et l’environnement CLI</a:t>
          </a:r>
        </a:p>
      </dsp:txBody>
      <dsp:txXfrm rot="10800000">
        <a:off x="0" y="1889"/>
        <a:ext cx="8511032" cy="9965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A9382-9E46-4303-9C3E-B7BF696E7171}" type="datetimeFigureOut">
              <a:rPr lang="fr-FR" smtClean="0"/>
              <a:t>07/03/2022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8408F-416E-4411-AA23-5261D3CD8A94}" type="slidenum">
              <a:rPr lang="fr-FR" smtClean="0"/>
              <a:t>‹N°›</a:t>
            </a:fld>
            <a:endParaRPr lang="fr-FR"/>
          </a:p>
        </p:txBody>
      </p:sp>
    </p:spTree>
    <p:extLst>
      <p:ext uri="{BB962C8B-B14F-4D97-AF65-F5344CB8AC3E}">
        <p14:creationId xmlns:p14="http://schemas.microsoft.com/office/powerpoint/2010/main" val="304103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ce que tu as a dire tu peux le mettre ici</a:t>
            </a:r>
          </a:p>
        </p:txBody>
      </p:sp>
      <p:sp>
        <p:nvSpPr>
          <p:cNvPr id="4" name="Slide Number Placeholder 3"/>
          <p:cNvSpPr>
            <a:spLocks noGrp="1"/>
          </p:cNvSpPr>
          <p:nvPr>
            <p:ph type="sldNum" sz="quarter" idx="5"/>
          </p:nvPr>
        </p:nvSpPr>
        <p:spPr/>
        <p:txBody>
          <a:bodyPr/>
          <a:lstStyle/>
          <a:p>
            <a:fld id="{22F8408F-416E-4411-AA23-5261D3CD8A94}" type="slidenum">
              <a:rPr lang="fr-FR" smtClean="0"/>
              <a:t>1</a:t>
            </a:fld>
            <a:endParaRPr lang="fr-FR"/>
          </a:p>
        </p:txBody>
      </p:sp>
    </p:spTree>
    <p:extLst>
      <p:ext uri="{BB962C8B-B14F-4D97-AF65-F5344CB8AC3E}">
        <p14:creationId xmlns:p14="http://schemas.microsoft.com/office/powerpoint/2010/main" val="682421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git v 2.0, git </a:t>
            </a:r>
            <a:r>
              <a:rPr lang="fr-FR" dirty="0" err="1"/>
              <a:t>add</a:t>
            </a:r>
            <a:r>
              <a:rPr lang="fr-FR" dirty="0"/>
              <a:t> all et git </a:t>
            </a:r>
            <a:r>
              <a:rPr lang="fr-FR" dirty="0" err="1"/>
              <a:t>add</a:t>
            </a:r>
            <a:r>
              <a:rPr lang="fr-FR" dirty="0"/>
              <a:t> . Étaient différents</a:t>
            </a:r>
          </a:p>
          <a:p>
            <a:endParaRPr lang="fr-FR" dirty="0"/>
          </a:p>
          <a:p>
            <a:pPr algn="l"/>
            <a:r>
              <a:rPr lang="fr-FR" b="1" i="0" dirty="0">
                <a:solidFill>
                  <a:srgbClr val="31708F"/>
                </a:solidFill>
                <a:effectLst/>
                <a:latin typeface="Helvetica Neue"/>
              </a:rPr>
              <a:t>Note</a:t>
            </a:r>
          </a:p>
          <a:p>
            <a:pPr algn="l"/>
            <a:r>
              <a:rPr lang="fr-FR" b="0" i="0" dirty="0">
                <a:solidFill>
                  <a:srgbClr val="31708F"/>
                </a:solidFill>
                <a:effectLst/>
                <a:latin typeface="Helvetica Neue"/>
              </a:rPr>
              <a:t>Par convention, le commentaire est supposé faire moins de 50 caractères et chaque ligne de la description n’est pas censé dépasser 72 caractères. Ces limites ne sont pas obligatoires mais vous aurez un meilleur rendu sur </a:t>
            </a:r>
            <a:r>
              <a:rPr lang="fr-FR" b="0" i="0" dirty="0" err="1">
                <a:solidFill>
                  <a:srgbClr val="31708F"/>
                </a:solidFill>
                <a:effectLst/>
                <a:latin typeface="Helvetica Neue"/>
              </a:rPr>
              <a:t>Github</a:t>
            </a:r>
            <a:r>
              <a:rPr lang="fr-FR" b="0" i="0" dirty="0">
                <a:solidFill>
                  <a:srgbClr val="31708F"/>
                </a:solidFill>
                <a:effectLst/>
                <a:latin typeface="Helvetica Neue"/>
              </a:rPr>
              <a:t> ou </a:t>
            </a:r>
            <a:r>
              <a:rPr lang="fr-FR" b="0" i="0" dirty="0" err="1">
                <a:solidFill>
                  <a:srgbClr val="31708F"/>
                </a:solidFill>
                <a:effectLst/>
                <a:latin typeface="Helvetica Neue"/>
              </a:rPr>
              <a:t>Bitbucket</a:t>
            </a:r>
            <a:r>
              <a:rPr lang="fr-FR" b="0" i="0" dirty="0">
                <a:solidFill>
                  <a:srgbClr val="31708F"/>
                </a:solidFill>
                <a:effectLst/>
                <a:latin typeface="Helvetica Neue"/>
              </a:rPr>
              <a:t>.</a:t>
            </a:r>
          </a:p>
          <a:p>
            <a:endParaRPr lang="fr-FR" dirty="0"/>
          </a:p>
        </p:txBody>
      </p:sp>
      <p:sp>
        <p:nvSpPr>
          <p:cNvPr id="4" name="Slide Number Placeholder 3"/>
          <p:cNvSpPr>
            <a:spLocks noGrp="1"/>
          </p:cNvSpPr>
          <p:nvPr>
            <p:ph type="sldNum" sz="quarter" idx="5"/>
          </p:nvPr>
        </p:nvSpPr>
        <p:spPr/>
        <p:txBody>
          <a:bodyPr/>
          <a:lstStyle/>
          <a:p>
            <a:fld id="{22F8408F-416E-4411-AA23-5261D3CD8A94}" type="slidenum">
              <a:rPr lang="fr-FR" smtClean="0"/>
              <a:t>33</a:t>
            </a:fld>
            <a:endParaRPr lang="fr-FR"/>
          </a:p>
        </p:txBody>
      </p:sp>
    </p:spTree>
    <p:extLst>
      <p:ext uri="{BB962C8B-B14F-4D97-AF65-F5344CB8AC3E}">
        <p14:creationId xmlns:p14="http://schemas.microsoft.com/office/powerpoint/2010/main" val="2603626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 existe des </a:t>
            </a:r>
            <a:r>
              <a:rPr lang="fr-FR" dirty="0" err="1"/>
              <a:t>templates</a:t>
            </a:r>
            <a:r>
              <a:rPr lang="fr-FR" dirty="0"/>
              <a:t> de </a:t>
            </a:r>
            <a:r>
              <a:rPr lang="fr-FR" dirty="0" err="1"/>
              <a:t>gitignore</a:t>
            </a:r>
            <a:r>
              <a:rPr lang="fr-FR" dirty="0"/>
              <a:t> notamment dans </a:t>
            </a:r>
            <a:r>
              <a:rPr lang="fr-FR" dirty="0" err="1"/>
              <a:t>github</a:t>
            </a:r>
            <a:endParaRPr lang="fr-FR" dirty="0"/>
          </a:p>
        </p:txBody>
      </p:sp>
      <p:sp>
        <p:nvSpPr>
          <p:cNvPr id="4" name="Slide Number Placeholder 3"/>
          <p:cNvSpPr>
            <a:spLocks noGrp="1"/>
          </p:cNvSpPr>
          <p:nvPr>
            <p:ph type="sldNum" sz="quarter" idx="5"/>
          </p:nvPr>
        </p:nvSpPr>
        <p:spPr/>
        <p:txBody>
          <a:bodyPr/>
          <a:lstStyle/>
          <a:p>
            <a:fld id="{22F8408F-416E-4411-AA23-5261D3CD8A94}" type="slidenum">
              <a:rPr lang="fr-FR" smtClean="0"/>
              <a:t>35</a:t>
            </a:fld>
            <a:endParaRPr lang="fr-FR"/>
          </a:p>
        </p:txBody>
      </p:sp>
    </p:spTree>
    <p:extLst>
      <p:ext uri="{BB962C8B-B14F-4D97-AF65-F5344CB8AC3E}">
        <p14:creationId xmlns:p14="http://schemas.microsoft.com/office/powerpoint/2010/main" val="2372949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 c’est pour afficher les modifications</a:t>
            </a:r>
          </a:p>
        </p:txBody>
      </p:sp>
      <p:sp>
        <p:nvSpPr>
          <p:cNvPr id="4" name="Slide Number Placeholder 3"/>
          <p:cNvSpPr>
            <a:spLocks noGrp="1"/>
          </p:cNvSpPr>
          <p:nvPr>
            <p:ph type="sldNum" sz="quarter" idx="5"/>
          </p:nvPr>
        </p:nvSpPr>
        <p:spPr/>
        <p:txBody>
          <a:bodyPr/>
          <a:lstStyle/>
          <a:p>
            <a:fld id="{22F8408F-416E-4411-AA23-5261D3CD8A94}" type="slidenum">
              <a:rPr lang="fr-FR" smtClean="0"/>
              <a:t>36</a:t>
            </a:fld>
            <a:endParaRPr lang="fr-FR"/>
          </a:p>
        </p:txBody>
      </p:sp>
    </p:spTree>
    <p:extLst>
      <p:ext uri="{BB962C8B-B14F-4D97-AF65-F5344CB8AC3E}">
        <p14:creationId xmlns:p14="http://schemas.microsoft.com/office/powerpoint/2010/main" val="233171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rgbClr val="FF9933"/>
                </a:solidFill>
              </a:rPr>
              <a:t>git reset </a:t>
            </a:r>
            <a:r>
              <a:rPr lang="fr-FR" i="1" dirty="0">
                <a:solidFill>
                  <a:srgbClr val="FF9933"/>
                </a:solidFill>
              </a:rPr>
              <a:t>code_sha1_commit --mixed : revient au meme que pas d’option</a:t>
            </a:r>
            <a:endParaRPr lang="fr-FR" dirty="0"/>
          </a:p>
        </p:txBody>
      </p:sp>
      <p:sp>
        <p:nvSpPr>
          <p:cNvPr id="4" name="Slide Number Placeholder 3"/>
          <p:cNvSpPr>
            <a:spLocks noGrp="1"/>
          </p:cNvSpPr>
          <p:nvPr>
            <p:ph type="sldNum" sz="quarter" idx="5"/>
          </p:nvPr>
        </p:nvSpPr>
        <p:spPr/>
        <p:txBody>
          <a:bodyPr/>
          <a:lstStyle/>
          <a:p>
            <a:fld id="{22F8408F-416E-4411-AA23-5261D3CD8A94}" type="slidenum">
              <a:rPr lang="fr-FR" smtClean="0"/>
              <a:t>42</a:t>
            </a:fld>
            <a:endParaRPr lang="fr-FR"/>
          </a:p>
        </p:txBody>
      </p:sp>
    </p:spTree>
    <p:extLst>
      <p:ext uri="{BB962C8B-B14F-4D97-AF65-F5344CB8AC3E}">
        <p14:creationId xmlns:p14="http://schemas.microsoft.com/office/powerpoint/2010/main" val="1739009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8A03FD-669F-475F-B08E-D2CB6460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404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 existe des options comme git </a:t>
            </a:r>
            <a:r>
              <a:rPr lang="fr-FR" dirty="0" err="1"/>
              <a:t>stash</a:t>
            </a:r>
            <a:r>
              <a:rPr lang="fr-FR" dirty="0"/>
              <a:t> show pour avoir des infos en plus</a:t>
            </a:r>
          </a:p>
          <a:p>
            <a:r>
              <a:rPr lang="fr-FR" dirty="0"/>
              <a:t>git </a:t>
            </a:r>
            <a:r>
              <a:rPr lang="fr-FR" dirty="0" err="1"/>
              <a:t>stash</a:t>
            </a:r>
            <a:r>
              <a:rPr lang="fr-FR" dirty="0"/>
              <a:t> pop</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git </a:t>
            </a:r>
            <a:r>
              <a:rPr lang="fr-FR" dirty="0" err="1"/>
              <a:t>stash</a:t>
            </a:r>
            <a:r>
              <a:rPr lang="fr-FR" dirty="0"/>
              <a:t> drop</a:t>
            </a:r>
          </a:p>
          <a:p>
            <a:r>
              <a:rPr lang="fr-FR" dirty="0"/>
              <a:t>…</a:t>
            </a:r>
          </a:p>
        </p:txBody>
      </p:sp>
      <p:sp>
        <p:nvSpPr>
          <p:cNvPr id="4" name="Slide Number Placeholder 3"/>
          <p:cNvSpPr>
            <a:spLocks noGrp="1"/>
          </p:cNvSpPr>
          <p:nvPr>
            <p:ph type="sldNum" sz="quarter" idx="5"/>
          </p:nvPr>
        </p:nvSpPr>
        <p:spPr/>
        <p:txBody>
          <a:bodyPr/>
          <a:lstStyle/>
          <a:p>
            <a:fld id="{22F8408F-416E-4411-AA23-5261D3CD8A94}" type="slidenum">
              <a:rPr lang="fr-FR" smtClean="0"/>
              <a:t>58</a:t>
            </a:fld>
            <a:endParaRPr lang="fr-FR"/>
          </a:p>
        </p:txBody>
      </p:sp>
    </p:spTree>
    <p:extLst>
      <p:ext uri="{BB962C8B-B14F-4D97-AF65-F5344CB8AC3E}">
        <p14:creationId xmlns:p14="http://schemas.microsoft.com/office/powerpoint/2010/main" val="154239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8A03FD-669F-475F-B08E-D2CB6460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429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–M permet de forcer la branche à avoir le nom master meme si une branche du même nom existe</a:t>
            </a:r>
          </a:p>
        </p:txBody>
      </p:sp>
      <p:sp>
        <p:nvSpPr>
          <p:cNvPr id="4" name="Slide Number Placeholder 3"/>
          <p:cNvSpPr>
            <a:spLocks noGrp="1"/>
          </p:cNvSpPr>
          <p:nvPr>
            <p:ph type="sldNum" sz="quarter" idx="5"/>
          </p:nvPr>
        </p:nvSpPr>
        <p:spPr/>
        <p:txBody>
          <a:bodyPr/>
          <a:lstStyle/>
          <a:p>
            <a:fld id="{22F8408F-416E-4411-AA23-5261D3CD8A94}" type="slidenum">
              <a:rPr lang="fr-FR" smtClean="0"/>
              <a:t>71</a:t>
            </a:fld>
            <a:endParaRPr lang="fr-FR"/>
          </a:p>
        </p:txBody>
      </p:sp>
    </p:spTree>
    <p:extLst>
      <p:ext uri="{BB962C8B-B14F-4D97-AF65-F5344CB8AC3E}">
        <p14:creationId xmlns:p14="http://schemas.microsoft.com/office/powerpoint/2010/main" val="152378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gitflow</a:t>
            </a:r>
            <a:endParaRPr lang="fr-FR" dirty="0"/>
          </a:p>
        </p:txBody>
      </p:sp>
      <p:sp>
        <p:nvSpPr>
          <p:cNvPr id="4" name="Slide Number Placeholder 3"/>
          <p:cNvSpPr>
            <a:spLocks noGrp="1"/>
          </p:cNvSpPr>
          <p:nvPr>
            <p:ph type="sldNum" sz="quarter" idx="5"/>
          </p:nvPr>
        </p:nvSpPr>
        <p:spPr/>
        <p:txBody>
          <a:bodyPr/>
          <a:lstStyle/>
          <a:p>
            <a:fld id="{22F8408F-416E-4411-AA23-5261D3CD8A94}" type="slidenum">
              <a:rPr lang="fr-FR" smtClean="0"/>
              <a:t>72</a:t>
            </a:fld>
            <a:endParaRPr lang="fr-FR"/>
          </a:p>
        </p:txBody>
      </p:sp>
    </p:spTree>
    <p:extLst>
      <p:ext uri="{BB962C8B-B14F-4D97-AF65-F5344CB8AC3E}">
        <p14:creationId xmlns:p14="http://schemas.microsoft.com/office/powerpoint/2010/main" val="71243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C’est une convention pas du tout obligatoire mais qui peut donner des idées sur les « good </a:t>
            </a:r>
            <a:r>
              <a:rPr lang="fr-FR" dirty="0" err="1"/>
              <a:t>pratices</a:t>
            </a:r>
            <a:r>
              <a:rPr lang="fr-FR" dirty="0"/>
              <a:t> » à appliquer</a:t>
            </a:r>
          </a:p>
        </p:txBody>
      </p:sp>
      <p:sp>
        <p:nvSpPr>
          <p:cNvPr id="4" name="Slide Number Placeholder 3"/>
          <p:cNvSpPr>
            <a:spLocks noGrp="1"/>
          </p:cNvSpPr>
          <p:nvPr>
            <p:ph type="sldNum" sz="quarter" idx="5"/>
          </p:nvPr>
        </p:nvSpPr>
        <p:spPr/>
        <p:txBody>
          <a:bodyPr/>
          <a:lstStyle/>
          <a:p>
            <a:fld id="{22F8408F-416E-4411-AA23-5261D3CD8A94}" type="slidenum">
              <a:rPr lang="fr-FR" smtClean="0"/>
              <a:t>74</a:t>
            </a:fld>
            <a:endParaRPr lang="fr-FR"/>
          </a:p>
        </p:txBody>
      </p:sp>
    </p:spTree>
    <p:extLst>
      <p:ext uri="{BB962C8B-B14F-4D97-AF65-F5344CB8AC3E}">
        <p14:creationId xmlns:p14="http://schemas.microsoft.com/office/powerpoint/2010/main" val="369264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8A03FD-669F-475F-B08E-D2CB6460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35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dirty="0"/>
          </a:p>
        </p:txBody>
      </p:sp>
      <p:sp>
        <p:nvSpPr>
          <p:cNvPr id="4" name="Espace réservé du numéro de diapositive 3"/>
          <p:cNvSpPr>
            <a:spLocks noGrp="1"/>
          </p:cNvSpPr>
          <p:nvPr>
            <p:ph type="sldNum" sz="quarter" idx="5"/>
          </p:nvPr>
        </p:nvSpPr>
        <p:spPr/>
        <p:txBody>
          <a:bodyPr/>
          <a:lstStyle/>
          <a:p>
            <a:fld id="{C98A03FD-669F-475F-B08E-D2CB64605A77}" type="slidenum">
              <a:rPr lang="en-US" smtClean="0"/>
              <a:t>3</a:t>
            </a:fld>
            <a:endParaRPr lang="en-US"/>
          </a:p>
        </p:txBody>
      </p:sp>
    </p:spTree>
    <p:extLst>
      <p:ext uri="{BB962C8B-B14F-4D97-AF65-F5344CB8AC3E}">
        <p14:creationId xmlns:p14="http://schemas.microsoft.com/office/powerpoint/2010/main" val="4244888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8A03FD-669F-475F-B08E-D2CB6460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71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2F8408F-416E-4411-AA23-5261D3CD8A94}" type="slidenum">
              <a:rPr lang="fr-FR" smtClean="0"/>
              <a:t>20</a:t>
            </a:fld>
            <a:endParaRPr lang="fr-FR"/>
          </a:p>
        </p:txBody>
      </p:sp>
    </p:spTree>
    <p:extLst>
      <p:ext uri="{BB962C8B-B14F-4D97-AF65-F5344CB8AC3E}">
        <p14:creationId xmlns:p14="http://schemas.microsoft.com/office/powerpoint/2010/main" val="3217713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756000" y="5078520"/>
            <a:ext cx="6045840" cy="4809240"/>
          </a:xfrm>
          <a:prstGeom prst="rect">
            <a:avLst/>
          </a:prstGeom>
        </p:spPr>
        <p:txBody>
          <a:bodyPr lIns="0" tIns="0" rIns="0" bIns="0"/>
          <a:lstStyle/>
          <a:p>
            <a:r>
              <a:rPr lang="fr-FR" sz="2000" b="0" strike="noStrike" spc="-1">
                <a:solidFill>
                  <a:srgbClr val="000000"/>
                </a:solidFill>
                <a:uFill>
                  <a:solidFill>
                    <a:srgbClr val="FFFFFF"/>
                  </a:solidFill>
                </a:uFill>
                <a:latin typeface="Arial"/>
              </a:rPr>
              <a:t>Attention </a:t>
            </a:r>
            <a:r>
              <a:rPr lang="fr-FR" sz="2000" b="1" strike="noStrike" spc="-1">
                <a:solidFill>
                  <a:srgbClr val="000000"/>
                </a:solidFill>
                <a:uFill>
                  <a:solidFill>
                    <a:srgbClr val="FFFFFF"/>
                  </a:solidFill>
                </a:uFill>
                <a:latin typeface="Arial"/>
              </a:rPr>
              <a:t>cp</a:t>
            </a:r>
            <a:r>
              <a:rPr lang="fr-FR" sz="2000" b="0" strike="noStrike" spc="-1">
                <a:solidFill>
                  <a:srgbClr val="000000"/>
                </a:solidFill>
                <a:uFill>
                  <a:solidFill>
                    <a:srgbClr val="FFFFFF"/>
                  </a:solidFill>
                </a:uFill>
                <a:latin typeface="Arial"/>
              </a:rPr>
              <a:t> écrase le fichier destination si celui ci existe déjà</a:t>
            </a:r>
          </a:p>
          <a:p>
            <a:endParaRPr lang="fr-FR" sz="2000" b="0" strike="noStrike" spc="-1">
              <a:solidFill>
                <a:srgbClr val="000000"/>
              </a:solidFill>
              <a:uFill>
                <a:solidFill>
                  <a:srgbClr val="FFFFFF"/>
                </a:solidFill>
              </a:uFill>
              <a:latin typeface="Arial"/>
            </a:endParaRPr>
          </a:p>
          <a:p>
            <a:endParaRPr lang="fr-FR"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07692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PlaceHolder 1"/>
          <p:cNvSpPr>
            <a:spLocks noGrp="1"/>
          </p:cNvSpPr>
          <p:nvPr>
            <p:ph type="body"/>
          </p:nvPr>
        </p:nvSpPr>
        <p:spPr>
          <a:xfrm>
            <a:off x="756000" y="5078520"/>
            <a:ext cx="6047640" cy="5007960"/>
          </a:xfrm>
          <a:prstGeom prst="rect">
            <a:avLst/>
          </a:prstGeom>
        </p:spPr>
        <p:txBody>
          <a:bodyPr lIns="0" tIns="0" rIns="0" bIns="0"/>
          <a:lstStyle/>
          <a:p>
            <a:pPr marL="144000" indent="-180000">
              <a:spcBef>
                <a:spcPts val="283"/>
              </a:spcBef>
              <a:buBlip>
                <a:blip r:embed="rId3"/>
              </a:buBlip>
            </a:pPr>
            <a:r>
              <a:rPr lang="fr-FR" sz="1600" b="0" strike="noStrike" spc="-1">
                <a:solidFill>
                  <a:srgbClr val="333F48"/>
                </a:solidFill>
                <a:uFill>
                  <a:solidFill>
                    <a:srgbClr val="FFFFFF"/>
                  </a:solidFill>
                </a:uFill>
                <a:latin typeface="Calibri"/>
                <a:ea typeface="DejaVu Sans"/>
              </a:rPr>
              <a:t>Les conditions :</a:t>
            </a:r>
            <a:endParaRPr lang="fr-FR" sz="1600" b="0" strike="noStrike" spc="-1">
              <a:solidFill>
                <a:srgbClr val="000000"/>
              </a:solidFill>
              <a:uFill>
                <a:solidFill>
                  <a:srgbClr val="FFFFFF"/>
                </a:solidFill>
              </a:uFill>
              <a:latin typeface="Arial"/>
            </a:endParaRPr>
          </a:p>
          <a:p>
            <a:pPr marL="144000" lvl="1" indent="-180000">
              <a:lnSpc>
                <a:spcPct val="100000"/>
              </a:lnSpc>
              <a:spcBef>
                <a:spcPts val="283"/>
              </a:spcBef>
              <a:buClr>
                <a:srgbClr val="000000"/>
              </a:buClr>
              <a:buSzPct val="75000"/>
              <a:buFont typeface="Wingdings" charset="2"/>
              <a:buChar char=""/>
            </a:pPr>
            <a:r>
              <a:rPr lang="fr-FR" sz="1600" b="0" strike="noStrike" spc="-1">
                <a:solidFill>
                  <a:srgbClr val="333F48"/>
                </a:solidFill>
                <a:uFill>
                  <a:solidFill>
                    <a:srgbClr val="FFFFFF"/>
                  </a:solidFill>
                </a:uFill>
                <a:latin typeface="Calibri"/>
                <a:ea typeface="DejaVu Sans"/>
              </a:rPr>
              <a:t>Exemples :</a:t>
            </a:r>
            <a:endParaRPr lang="fr-FR" sz="1600" b="0" strike="noStrike" spc="-1">
              <a:solidFill>
                <a:srgbClr val="000000"/>
              </a:solidFill>
              <a:uFill>
                <a:solidFill>
                  <a:srgbClr val="FFFFFF"/>
                </a:solidFill>
              </a:uFill>
              <a:latin typeface="Arial"/>
            </a:endParaRPr>
          </a:p>
          <a:p>
            <a:pPr marL="144000" lvl="2" indent="-180000">
              <a:lnSpc>
                <a:spcPct val="100000"/>
              </a:lnSpc>
              <a:spcBef>
                <a:spcPts val="283"/>
              </a:spcBef>
              <a:buClr>
                <a:srgbClr val="000000"/>
              </a:buClr>
              <a:buSzPct val="45000"/>
              <a:buFont typeface="Wingdings" charset="2"/>
              <a:buChar char=""/>
            </a:pPr>
            <a:r>
              <a:rPr lang="fr-FR" sz="1600" b="1" strike="noStrike" spc="-1">
                <a:solidFill>
                  <a:srgbClr val="333F48"/>
                </a:solidFill>
                <a:uFill>
                  <a:solidFill>
                    <a:srgbClr val="FFFFFF"/>
                  </a:solidFill>
                </a:uFill>
                <a:latin typeface="Calibri"/>
                <a:ea typeface="DejaVu Sans"/>
              </a:rPr>
              <a:t>-atime n</a:t>
            </a:r>
            <a:r>
              <a:rPr lang="fr-FR" sz="1600" b="0" strike="noStrike" spc="-1">
                <a:solidFill>
                  <a:srgbClr val="333F48"/>
                </a:solidFill>
                <a:uFill>
                  <a:solidFill>
                    <a:srgbClr val="FFFFFF"/>
                  </a:solidFill>
                </a:uFill>
                <a:latin typeface="Calibri"/>
                <a:ea typeface="DejaVu Sans"/>
              </a:rPr>
              <a:t> : Recherche les fichiers accédés depuis les n derniers jours.</a:t>
            </a:r>
            <a:endParaRPr lang="fr-FR" sz="1600" b="0" strike="noStrike" spc="-1">
              <a:solidFill>
                <a:srgbClr val="000000"/>
              </a:solidFill>
              <a:uFill>
                <a:solidFill>
                  <a:srgbClr val="FFFFFF"/>
                </a:solidFill>
              </a:uFill>
              <a:latin typeface="Arial"/>
            </a:endParaRPr>
          </a:p>
          <a:p>
            <a:pPr marL="144000" lvl="2" indent="-180000">
              <a:lnSpc>
                <a:spcPct val="100000"/>
              </a:lnSpc>
              <a:spcBef>
                <a:spcPts val="283"/>
              </a:spcBef>
              <a:buClr>
                <a:srgbClr val="000000"/>
              </a:buClr>
              <a:buSzPct val="45000"/>
              <a:buFont typeface="Wingdings" charset="2"/>
              <a:buChar char=""/>
            </a:pPr>
            <a:r>
              <a:rPr lang="fr-FR" sz="1600" b="1" strike="noStrike" spc="-1">
                <a:solidFill>
                  <a:srgbClr val="333F48"/>
                </a:solidFill>
                <a:uFill>
                  <a:solidFill>
                    <a:srgbClr val="FFFFFF"/>
                  </a:solidFill>
                </a:uFill>
                <a:latin typeface="Calibri"/>
                <a:ea typeface="DejaVu Sans"/>
              </a:rPr>
              <a:t>-ctime n</a:t>
            </a:r>
            <a:r>
              <a:rPr lang="fr-FR" sz="1600" b="0" strike="noStrike" spc="-1">
                <a:solidFill>
                  <a:srgbClr val="333F48"/>
                </a:solidFill>
                <a:uFill>
                  <a:solidFill>
                    <a:srgbClr val="FFFFFF"/>
                  </a:solidFill>
                </a:uFill>
                <a:latin typeface="Calibri"/>
                <a:ea typeface="DejaVu Sans"/>
              </a:rPr>
              <a:t> : Recherche les fichiers dont l'état (permissions, nom, groupe, etc.) a été modifié depuis les n derniers jours.</a:t>
            </a:r>
            <a:endParaRPr lang="fr-FR" sz="1600" b="0" strike="noStrike" spc="-1">
              <a:solidFill>
                <a:srgbClr val="000000"/>
              </a:solidFill>
              <a:uFill>
                <a:solidFill>
                  <a:srgbClr val="FFFFFF"/>
                </a:solidFill>
              </a:uFill>
              <a:latin typeface="Arial"/>
            </a:endParaRPr>
          </a:p>
          <a:p>
            <a:pPr marL="144000" lvl="2" indent="-180000">
              <a:lnSpc>
                <a:spcPct val="100000"/>
              </a:lnSpc>
              <a:spcBef>
                <a:spcPts val="283"/>
              </a:spcBef>
              <a:buClr>
                <a:srgbClr val="000000"/>
              </a:buClr>
              <a:buSzPct val="45000"/>
              <a:buFont typeface="Wingdings" charset="2"/>
              <a:buChar char=""/>
            </a:pPr>
            <a:r>
              <a:rPr lang="fr-FR" sz="1600" b="1" strike="noStrike" spc="-1">
                <a:solidFill>
                  <a:srgbClr val="333F48"/>
                </a:solidFill>
                <a:uFill>
                  <a:solidFill>
                    <a:srgbClr val="FFFFFF"/>
                  </a:solidFill>
                </a:uFill>
                <a:latin typeface="Calibri"/>
                <a:ea typeface="DejaVu Sans"/>
              </a:rPr>
              <a:t>-mtime n</a:t>
            </a:r>
            <a:r>
              <a:rPr lang="fr-FR" sz="1600" b="0" strike="noStrike" spc="-1">
                <a:solidFill>
                  <a:srgbClr val="333F48"/>
                </a:solidFill>
                <a:uFill>
                  <a:solidFill>
                    <a:srgbClr val="FFFFFF"/>
                  </a:solidFill>
                </a:uFill>
                <a:latin typeface="Calibri"/>
                <a:ea typeface="DejaVu Sans"/>
              </a:rPr>
              <a:t> : Recherche les fichiers modifiés depuis les n derniers jours.</a:t>
            </a:r>
            <a:endParaRPr lang="fr-FR" sz="1600" b="0" strike="noStrike" spc="-1">
              <a:solidFill>
                <a:srgbClr val="000000"/>
              </a:solidFill>
              <a:uFill>
                <a:solidFill>
                  <a:srgbClr val="FFFFFF"/>
                </a:solidFill>
              </a:uFill>
              <a:latin typeface="Arial"/>
            </a:endParaRPr>
          </a:p>
          <a:p>
            <a:pPr marL="144000" lvl="2" indent="-180000">
              <a:lnSpc>
                <a:spcPct val="100000"/>
              </a:lnSpc>
              <a:spcBef>
                <a:spcPts val="283"/>
              </a:spcBef>
              <a:buClr>
                <a:srgbClr val="000000"/>
              </a:buClr>
              <a:buSzPct val="45000"/>
              <a:buFont typeface="Wingdings" charset="2"/>
              <a:buChar char=""/>
            </a:pPr>
            <a:r>
              <a:rPr lang="fr-FR" sz="1600" b="1" strike="noStrike" spc="-1">
                <a:solidFill>
                  <a:srgbClr val="333F48"/>
                </a:solidFill>
                <a:uFill>
                  <a:solidFill>
                    <a:srgbClr val="FFFFFF"/>
                  </a:solidFill>
                </a:uFill>
                <a:latin typeface="Calibri"/>
                <a:ea typeface="DejaVu Sans"/>
              </a:rPr>
              <a:t>-name n</a:t>
            </a:r>
            <a:r>
              <a:rPr lang="fr-FR" sz="1600" b="0" strike="noStrike" spc="-1">
                <a:solidFill>
                  <a:srgbClr val="333F48"/>
                </a:solidFill>
                <a:uFill>
                  <a:solidFill>
                    <a:srgbClr val="FFFFFF"/>
                  </a:solidFill>
                </a:uFill>
                <a:latin typeface="Calibri"/>
                <a:ea typeface="DejaVu Sans"/>
              </a:rPr>
              <a:t> : Recherche les fichiers portant le nom n.</a:t>
            </a:r>
            <a:endParaRPr lang="fr-FR" sz="1600" b="0" strike="noStrike" spc="-1">
              <a:solidFill>
                <a:srgbClr val="000000"/>
              </a:solidFill>
              <a:uFill>
                <a:solidFill>
                  <a:srgbClr val="FFFFFF"/>
                </a:solidFill>
              </a:uFill>
              <a:latin typeface="Arial"/>
            </a:endParaRPr>
          </a:p>
          <a:p>
            <a:pPr marL="144000" lvl="2" indent="-180000">
              <a:lnSpc>
                <a:spcPct val="100000"/>
              </a:lnSpc>
              <a:spcBef>
                <a:spcPts val="283"/>
              </a:spcBef>
              <a:buClr>
                <a:srgbClr val="000000"/>
              </a:buClr>
              <a:buSzPct val="45000"/>
              <a:buFont typeface="Wingdings" charset="2"/>
              <a:buChar char=""/>
            </a:pPr>
            <a:r>
              <a:rPr lang="fr-FR" sz="1600" b="1" strike="noStrike" spc="-1">
                <a:solidFill>
                  <a:srgbClr val="333F48"/>
                </a:solidFill>
                <a:uFill>
                  <a:solidFill>
                    <a:srgbClr val="FFFFFF"/>
                  </a:solidFill>
                </a:uFill>
                <a:latin typeface="Calibri"/>
                <a:ea typeface="DejaVu Sans"/>
              </a:rPr>
              <a:t>-size n</a:t>
            </a:r>
            <a:r>
              <a:rPr lang="fr-FR" sz="1600" b="0" strike="noStrike" spc="-1">
                <a:solidFill>
                  <a:srgbClr val="333F48"/>
                </a:solidFill>
                <a:uFill>
                  <a:solidFill>
                    <a:srgbClr val="FFFFFF"/>
                  </a:solidFill>
                </a:uFill>
                <a:latin typeface="Calibri"/>
                <a:ea typeface="DejaVu Sans"/>
              </a:rPr>
              <a:t> : Recherche les fichiers dont la taille est de n. La valeur n est normalement exprimée en terme de blocs de 512 octets. Si n est suivi de c, la valeur est exprimée en terme d'octets.</a:t>
            </a:r>
            <a:endParaRPr lang="fr-FR" sz="1600" b="0" strike="noStrike" spc="-1">
              <a:solidFill>
                <a:srgbClr val="000000"/>
              </a:solidFill>
              <a:uFill>
                <a:solidFill>
                  <a:srgbClr val="FFFFFF"/>
                </a:solidFill>
              </a:uFill>
              <a:latin typeface="Arial"/>
            </a:endParaRPr>
          </a:p>
          <a:p>
            <a:pPr marL="144000" lvl="2" indent="-180000">
              <a:lnSpc>
                <a:spcPct val="100000"/>
              </a:lnSpc>
              <a:spcBef>
                <a:spcPts val="283"/>
              </a:spcBef>
              <a:buClr>
                <a:srgbClr val="000000"/>
              </a:buClr>
              <a:buSzPct val="45000"/>
              <a:buFont typeface="Wingdings" charset="2"/>
              <a:buChar char=""/>
            </a:pPr>
            <a:r>
              <a:rPr lang="fr-FR" sz="1600" b="1" strike="noStrike" spc="-1">
                <a:solidFill>
                  <a:srgbClr val="333F48"/>
                </a:solidFill>
                <a:uFill>
                  <a:solidFill>
                    <a:srgbClr val="FFFFFF"/>
                  </a:solidFill>
                </a:uFill>
                <a:latin typeface="Calibri"/>
                <a:ea typeface="DejaVu Sans"/>
              </a:rPr>
              <a:t>-user u</a:t>
            </a:r>
            <a:r>
              <a:rPr lang="fr-FR" sz="1600" b="0" strike="noStrike" spc="-1">
                <a:solidFill>
                  <a:srgbClr val="333F48"/>
                </a:solidFill>
                <a:uFill>
                  <a:solidFill>
                    <a:srgbClr val="FFFFFF"/>
                  </a:solidFill>
                </a:uFill>
                <a:latin typeface="Calibri"/>
                <a:ea typeface="DejaVu Sans"/>
              </a:rPr>
              <a:t> : Recherche tous les fichiers appartenant à l'utilisateur u.</a:t>
            </a:r>
            <a:endParaRPr lang="fr-FR" sz="1600" b="0" strike="noStrike" spc="-1">
              <a:solidFill>
                <a:srgbClr val="000000"/>
              </a:solidFill>
              <a:uFill>
                <a:solidFill>
                  <a:srgbClr val="FFFFFF"/>
                </a:solidFill>
              </a:uFill>
              <a:latin typeface="Arial"/>
            </a:endParaRPr>
          </a:p>
          <a:p>
            <a:pPr marL="144000" lvl="2" indent="-180000">
              <a:lnSpc>
                <a:spcPct val="100000"/>
              </a:lnSpc>
              <a:spcBef>
                <a:spcPts val="283"/>
              </a:spcBef>
              <a:buClr>
                <a:srgbClr val="000000"/>
              </a:buClr>
              <a:buSzPct val="45000"/>
              <a:buFont typeface="Wingdings" charset="2"/>
              <a:buChar char=""/>
            </a:pPr>
            <a:r>
              <a:rPr lang="fr-FR" sz="1600" b="1" strike="noStrike" spc="-1">
                <a:solidFill>
                  <a:srgbClr val="333F48"/>
                </a:solidFill>
                <a:uFill>
                  <a:solidFill>
                    <a:srgbClr val="FFFFFF"/>
                  </a:solidFill>
                </a:uFill>
                <a:latin typeface="Calibri"/>
                <a:ea typeface="DejaVu Sans"/>
              </a:rPr>
              <a:t>-empty</a:t>
            </a:r>
            <a:r>
              <a:rPr lang="fr-FR" sz="1600" b="0" strike="noStrike" spc="-1">
                <a:solidFill>
                  <a:srgbClr val="333F48"/>
                </a:solidFill>
                <a:uFill>
                  <a:solidFill>
                    <a:srgbClr val="FFFFFF"/>
                  </a:solidFill>
                </a:uFill>
                <a:latin typeface="Calibri"/>
                <a:ea typeface="DejaVu Sans"/>
              </a:rPr>
              <a:t> : Recherche tous les fichiers vides (de longueur zéro) et tous les répertoires vides (qui ne contiennent aucun fichier).</a:t>
            </a:r>
            <a:endParaRPr lang="fr-FR" sz="16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0994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8A03FD-669F-475F-B08E-D2CB6460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04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Attention fichier caché donc faire attention lors d’un transfert FTP, il peut être très gros</a:t>
            </a:r>
          </a:p>
        </p:txBody>
      </p:sp>
      <p:sp>
        <p:nvSpPr>
          <p:cNvPr id="4" name="Slide Number Placeholder 3"/>
          <p:cNvSpPr>
            <a:spLocks noGrp="1"/>
          </p:cNvSpPr>
          <p:nvPr>
            <p:ph type="sldNum" sz="quarter" idx="5"/>
          </p:nvPr>
        </p:nvSpPr>
        <p:spPr/>
        <p:txBody>
          <a:bodyPr/>
          <a:lstStyle/>
          <a:p>
            <a:fld id="{22F8408F-416E-4411-AA23-5261D3CD8A94}" type="slidenum">
              <a:rPr lang="fr-FR" smtClean="0"/>
              <a:t>30</a:t>
            </a:fld>
            <a:endParaRPr lang="fr-FR"/>
          </a:p>
        </p:txBody>
      </p:sp>
    </p:spTree>
    <p:extLst>
      <p:ext uri="{BB962C8B-B14F-4D97-AF65-F5344CB8AC3E}">
        <p14:creationId xmlns:p14="http://schemas.microsoft.com/office/powerpoint/2010/main" val="196189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CDF721-37DF-414E-892A-A7C55BF069C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F83DCAA-DADA-4B4F-9C86-0CC789D5212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27D41AC-FB70-40F0-BC8C-C4BC4FFB761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E17A465-AB6A-4530-B27D-7160D697A0E9}" type="datetimeFigureOut">
              <a:rPr kumimoji="0" lang="fr-FR"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07/03/2022</a:t>
            </a:fld>
            <a:endParaRPr kumimoji="0" lang="fr-FR"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Espace réservé du pied de page 4">
            <a:extLst>
              <a:ext uri="{FF2B5EF4-FFF2-40B4-BE49-F238E27FC236}">
                <a16:creationId xmlns:a16="http://schemas.microsoft.com/office/drawing/2014/main" id="{1A3666B2-6813-4EC6-8A2A-59D71A8D573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Espace réservé du numéro de diapositive 5">
            <a:extLst>
              <a:ext uri="{FF2B5EF4-FFF2-40B4-BE49-F238E27FC236}">
                <a16:creationId xmlns:a16="http://schemas.microsoft.com/office/drawing/2014/main" id="{1F7FAC88-C9F6-4241-BEF0-FCF568D1FA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26676-BB7A-4698-B479-1FCD1E6AA033}" type="slidenum">
              <a:rPr kumimoji="0" lang="fr-FR"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69764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reak_S">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075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re et contenu">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marL="316531" indent="-316531">
              <a:buClr>
                <a:schemeClr val="accent2">
                  <a:lumMod val="75000"/>
                </a:schemeClr>
              </a:buClr>
              <a:buFontTx/>
              <a:buBlip>
                <a:blip r:embed="rId2"/>
              </a:buBlip>
              <a:defRPr/>
            </a:lvl1pPr>
            <a:lvl2pPr>
              <a:buClr>
                <a:srgbClr val="C00000"/>
              </a:buClr>
              <a:defRPr/>
            </a:lvl2pPr>
            <a:lvl3pPr marL="1143000" indent="-228600">
              <a:buClr>
                <a:srgbClr val="C00000"/>
              </a:buClr>
              <a:buFont typeface="Courier New" panose="02070309020205020404" pitchFamily="49" charset="0"/>
              <a:buChar char="o"/>
              <a:defRPr/>
            </a:lvl3pPr>
            <a:lvl5pPr>
              <a:defRPr/>
            </a:lvl5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endParaRPr dirty="0"/>
          </a:p>
        </p:txBody>
      </p:sp>
      <p:sp>
        <p:nvSpPr>
          <p:cNvPr id="10" name="Title Placeholder 1"/>
          <p:cNvSpPr>
            <a:spLocks noGrp="1"/>
          </p:cNvSpPr>
          <p:nvPr>
            <p:ph type="title"/>
          </p:nvPr>
        </p:nvSpPr>
        <p:spPr>
          <a:xfrm>
            <a:off x="1320000" y="-75600"/>
            <a:ext cx="10872000" cy="1112784"/>
          </a:xfrm>
          <a:prstGeom prst="rect">
            <a:avLst/>
          </a:prstGeom>
        </p:spPr>
        <p:txBody>
          <a:bodyPr vert="horz" lIns="91440" tIns="45720" rIns="91440" bIns="45720" rtlCol="0" anchor="ctr">
            <a:normAutofit/>
          </a:bodyPr>
          <a:lstStyle>
            <a:lvl1pPr>
              <a:defRPr dirty="0"/>
            </a:lvl1pPr>
          </a:lstStyle>
          <a:p>
            <a:pPr lvl="0"/>
            <a:r>
              <a:rPr lang="fr-FR"/>
              <a:t>Modifiez le style du titre</a:t>
            </a:r>
            <a:endParaRPr dirty="0"/>
          </a:p>
        </p:txBody>
      </p:sp>
      <p:cxnSp>
        <p:nvCxnSpPr>
          <p:cNvPr id="4" name="Connecteur droit 3">
            <a:extLst>
              <a:ext uri="{FF2B5EF4-FFF2-40B4-BE49-F238E27FC236}">
                <a16:creationId xmlns:a16="http://schemas.microsoft.com/office/drawing/2014/main" id="{0657338B-12F9-4B9E-85C3-FDC2B781045D}"/>
              </a:ext>
            </a:extLst>
          </p:cNvPr>
          <p:cNvCxnSpPr/>
          <p:nvPr userDrawn="1"/>
        </p:nvCxnSpPr>
        <p:spPr>
          <a:xfrm>
            <a:off x="0" y="1049284"/>
            <a:ext cx="12192000" cy="0"/>
          </a:xfrm>
          <a:prstGeom prst="line">
            <a:avLst/>
          </a:prstGeom>
          <a:ln w="28575" cmpd="sng">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99230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166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7314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re. Texte et contenu">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87420FB-971F-474B-ACB3-032BEEC48932}"/>
              </a:ext>
            </a:extLst>
          </p:cNvPr>
          <p:cNvSpPr>
            <a:spLocks noGrp="1"/>
          </p:cNvSpPr>
          <p:nvPr>
            <p:ph type="body" sz="half" idx="1"/>
          </p:nvPr>
        </p:nvSpPr>
        <p:spPr>
          <a:xfrm>
            <a:off x="203200" y="1295400"/>
            <a:ext cx="5791200" cy="464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F05E9D9-B216-4F81-8819-21B6E017B8FC}"/>
              </a:ext>
            </a:extLst>
          </p:cNvPr>
          <p:cNvSpPr>
            <a:spLocks noGrp="1"/>
          </p:cNvSpPr>
          <p:nvPr>
            <p:ph sz="half" idx="2"/>
          </p:nvPr>
        </p:nvSpPr>
        <p:spPr>
          <a:xfrm>
            <a:off x="6197600" y="1295400"/>
            <a:ext cx="5791200" cy="464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6" name="Connecteur droit 3">
            <a:extLst>
              <a:ext uri="{FF2B5EF4-FFF2-40B4-BE49-F238E27FC236}">
                <a16:creationId xmlns:a16="http://schemas.microsoft.com/office/drawing/2014/main" id="{1EAA0188-D822-40C9-9149-E99C2B4696DE}"/>
              </a:ext>
            </a:extLst>
          </p:cNvPr>
          <p:cNvCxnSpPr/>
          <p:nvPr userDrawn="1"/>
        </p:nvCxnSpPr>
        <p:spPr>
          <a:xfrm>
            <a:off x="0" y="1049284"/>
            <a:ext cx="12192000" cy="0"/>
          </a:xfrm>
          <a:prstGeom prst="line">
            <a:avLst/>
          </a:prstGeom>
          <a:ln w="285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7" name="Title Placeholder 1">
            <a:extLst>
              <a:ext uri="{FF2B5EF4-FFF2-40B4-BE49-F238E27FC236}">
                <a16:creationId xmlns:a16="http://schemas.microsoft.com/office/drawing/2014/main" id="{14B35DB6-78EB-4D29-AE74-06E4379FE3A7}"/>
              </a:ext>
            </a:extLst>
          </p:cNvPr>
          <p:cNvSpPr>
            <a:spLocks noGrp="1"/>
          </p:cNvSpPr>
          <p:nvPr>
            <p:ph type="title"/>
          </p:nvPr>
        </p:nvSpPr>
        <p:spPr>
          <a:xfrm>
            <a:off x="1320000" y="-75600"/>
            <a:ext cx="10872000" cy="1112784"/>
          </a:xfrm>
          <a:prstGeom prst="rect">
            <a:avLst/>
          </a:prstGeom>
        </p:spPr>
        <p:txBody>
          <a:bodyPr vert="horz" lIns="91440" tIns="45720" rIns="91440" bIns="45720" rtlCol="0" anchor="ctr">
            <a:normAutofit/>
          </a:bodyPr>
          <a:lstStyle>
            <a:lvl1pPr>
              <a:defRPr dirty="0"/>
            </a:lvl1pPr>
          </a:lstStyle>
          <a:p>
            <a:pPr lvl="0"/>
            <a:r>
              <a:rPr lang="fr-FR"/>
              <a:t>Modifiez le style du titre</a:t>
            </a:r>
            <a:endParaRPr dirty="0"/>
          </a:p>
        </p:txBody>
      </p:sp>
    </p:spTree>
    <p:extLst>
      <p:ext uri="{BB962C8B-B14F-4D97-AF65-F5344CB8AC3E}">
        <p14:creationId xmlns:p14="http://schemas.microsoft.com/office/powerpoint/2010/main" val="1843367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t="-10000" b="-10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E97B8A-D3D6-4287-BE61-63C47D51FB84}"/>
              </a:ext>
            </a:extLst>
          </p:cNvPr>
          <p:cNvSpPr/>
          <p:nvPr userDrawn="1"/>
        </p:nvSpPr>
        <p:spPr>
          <a:xfrm>
            <a:off x="1194" y="0"/>
            <a:ext cx="12192000" cy="6858000"/>
          </a:xfrm>
          <a:prstGeom prst="rect">
            <a:avLst/>
          </a:prstGeom>
          <a:solidFill>
            <a:schemeClr val="tx1">
              <a:alpha val="85000"/>
            </a:schemeClr>
          </a:solidFill>
          <a:ln>
            <a:noFill/>
          </a:ln>
          <a:scene3d>
            <a:camera prst="orthographicFront"/>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4" name="Espace réservé de la date 3">
            <a:extLst>
              <a:ext uri="{FF2B5EF4-FFF2-40B4-BE49-F238E27FC236}">
                <a16:creationId xmlns:a16="http://schemas.microsoft.com/office/drawing/2014/main" id="{9E161BB6-4F2D-4E4D-8852-2345B4794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17A465-AB6A-4530-B27D-7160D697A0E9}" type="datetimeFigureOut">
              <a:rPr lang="fr-FR" smtClean="0"/>
              <a:t>07/03/2022</a:t>
            </a:fld>
            <a:endParaRPr lang="fr-FR"/>
          </a:p>
        </p:txBody>
      </p:sp>
      <p:sp>
        <p:nvSpPr>
          <p:cNvPr id="5" name="Espace réservé du pied de page 4">
            <a:extLst>
              <a:ext uri="{FF2B5EF4-FFF2-40B4-BE49-F238E27FC236}">
                <a16:creationId xmlns:a16="http://schemas.microsoft.com/office/drawing/2014/main" id="{659A8221-660C-431B-99D5-6E84A9710F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23A2A1D-8C10-4191-92E1-1BEEE5FA6E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C26676-BB7A-4698-B479-1FCD1E6AA033}" type="slidenum">
              <a:rPr lang="fr-FR" smtClean="0"/>
              <a:t>‹N°›</a:t>
            </a:fld>
            <a:endParaRPr lang="fr-FR"/>
          </a:p>
        </p:txBody>
      </p:sp>
      <p:sp>
        <p:nvSpPr>
          <p:cNvPr id="2" name="Espace réservé du titre 1">
            <a:extLst>
              <a:ext uri="{FF2B5EF4-FFF2-40B4-BE49-F238E27FC236}">
                <a16:creationId xmlns:a16="http://schemas.microsoft.com/office/drawing/2014/main" id="{95B007BF-1BAD-4048-96C8-5238C9A46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A84DD18-977F-4A1B-864B-ECDAD31F6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1869427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6" r:id="rId3"/>
    <p:sldLayoutId id="2147483667" r:id="rId4"/>
    <p:sldLayoutId id="2147483668" r:id="rId5"/>
    <p:sldLayoutId id="2147483669" r:id="rId6"/>
  </p:sldLayoutIdLst>
  <p:txStyles>
    <p:title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9"/>
        </a:buBlip>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Calibri" panose="020F050202020403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Courier New" panose="02070309020205020404" pitchFamily="49" charset="0"/>
        <a:buChar char="o"/>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powerpoint.sage-fox.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scm.com/download/win"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5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docs.google.com/document/d/1QrDFcIiPjSLDn3EL15IJygNPiHORgU1_OOAqWjiDU5Y/edit"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hyperlink" Target="https://onlywei.github.io/explain-git-with-d3/" TargetMode="External"/><Relationship Id="rId3" Type="http://schemas.openxmlformats.org/officeDocument/2006/relationships/hyperlink" Target="https://beta.computer-networking.info/syllabus/git/git_linear.html" TargetMode="External"/><Relationship Id="rId7" Type="http://schemas.openxmlformats.org/officeDocument/2006/relationships/hyperlink" Target="https://learngitbranching.js.org/" TargetMode="External"/><Relationship Id="rId2" Type="http://schemas.openxmlformats.org/officeDocument/2006/relationships/hyperlink" Target="https://perso.liris.cnrs.fr/pierre-antoine.champin/enseignement/intro-git/" TargetMode="External"/><Relationship Id="rId1" Type="http://schemas.openxmlformats.org/officeDocument/2006/relationships/slideLayout" Target="../slideLayouts/slideLayout3.xml"/><Relationship Id="rId6" Type="http://schemas.openxmlformats.org/officeDocument/2006/relationships/hyperlink" Target="https://www.atlassian.com/fr/git/tutorials/learn-git-with-bitbucket-cloud" TargetMode="External"/><Relationship Id="rId5" Type="http://schemas.openxmlformats.org/officeDocument/2006/relationships/hyperlink" Target="https://openclassrooms.com/fr/courses/5641721-utilisez-git-pour-vos-projets-de-developpement" TargetMode="External"/><Relationship Id="rId4" Type="http://schemas.openxmlformats.org/officeDocument/2006/relationships/hyperlink" Target="https://www.youtube.com/playlist?list=PLjwdMgw5TTLXuY5i7RW0QqGdW0NZntqi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6" name="Rounded Rectangle 9">
            <a:extLst>
              <a:ext uri="{FF2B5EF4-FFF2-40B4-BE49-F238E27FC236}">
                <a16:creationId xmlns:a16="http://schemas.microsoft.com/office/drawing/2014/main" id="{4E92F78F-EC33-4AC3-AE02-CC3DF83986DA}"/>
              </a:ext>
            </a:extLst>
          </p:cNvPr>
          <p:cNvSpPr/>
          <p:nvPr/>
        </p:nvSpPr>
        <p:spPr>
          <a:xfrm>
            <a:off x="0" y="5585132"/>
            <a:ext cx="12192000" cy="1272868"/>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 name="Group 4"/>
          <p:cNvGrpSpPr/>
          <p:nvPr/>
        </p:nvGrpSpPr>
        <p:grpSpPr>
          <a:xfrm>
            <a:off x="415469" y="637711"/>
            <a:ext cx="4675004" cy="612769"/>
            <a:chOff x="6359857" y="5881913"/>
            <a:chExt cx="4504874" cy="307777"/>
          </a:xfrm>
        </p:grpSpPr>
        <p:sp>
          <p:nvSpPr>
            <p:cNvPr id="18" name="Rounded Rectangle 9"/>
            <p:cNvSpPr/>
            <p:nvPr/>
          </p:nvSpPr>
          <p:spPr>
            <a:xfrm>
              <a:off x="6359857" y="5881913"/>
              <a:ext cx="4504874" cy="307777"/>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TextBox 16">
              <a:hlinkClick r:id="rId4"/>
            </p:cNvPr>
            <p:cNvSpPr txBox="1"/>
            <p:nvPr/>
          </p:nvSpPr>
          <p:spPr>
            <a:xfrm>
              <a:off x="6917617" y="5956962"/>
              <a:ext cx="2767190" cy="154588"/>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lumMod val="75000"/>
                    </a:prstClr>
                  </a:solidFill>
                  <a:effectLst/>
                  <a:uLnTx/>
                  <a:uFillTx/>
                  <a:latin typeface="Calibri Light"/>
                  <a:ea typeface="+mn-ea"/>
                  <a:cs typeface="Estrangelo Edessa" panose="03080600000000000000" pitchFamily="66" charset="0"/>
                </a:rPr>
                <a:t>Dominique Yolin</a:t>
              </a:r>
            </a:p>
          </p:txBody>
        </p:sp>
      </p:grpSp>
      <p:pic>
        <p:nvPicPr>
          <p:cNvPr id="8" name="Image 7" descr="Une image contenant personne, homme, debout, extérieur&#10;&#10;Description générée avec un niveau de confiance très élevé">
            <a:extLst>
              <a:ext uri="{FF2B5EF4-FFF2-40B4-BE49-F238E27FC236}">
                <a16:creationId xmlns:a16="http://schemas.microsoft.com/office/drawing/2014/main" id="{B3D910A7-2A1B-4766-88C3-4A3895EECA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78" t="2612" r="7709" b="34328"/>
          <a:stretch/>
        </p:blipFill>
        <p:spPr>
          <a:xfrm>
            <a:off x="3509444" y="202625"/>
            <a:ext cx="1581029" cy="14767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F51ECFCD-27BA-440F-ABB8-F9F63F6732C5}"/>
              </a:ext>
            </a:extLst>
          </p:cNvPr>
          <p:cNvSpPr txBox="1"/>
          <p:nvPr/>
        </p:nvSpPr>
        <p:spPr>
          <a:xfrm>
            <a:off x="0" y="5835568"/>
            <a:ext cx="121920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400" b="0" i="0" u="none" strike="noStrike" kern="1200" cap="none" spc="0" normalizeH="0" baseline="0" noProof="0" dirty="0">
                <a:ln>
                  <a:noFill/>
                </a:ln>
                <a:solidFill>
                  <a:prstClr val="white"/>
                </a:solidFill>
                <a:effectLst/>
                <a:uLnTx/>
                <a:uFillTx/>
                <a:latin typeface="Calibri"/>
                <a:ea typeface="+mn-ea"/>
                <a:cs typeface="+mn-cs"/>
              </a:rPr>
              <a:t>Introduction à Git</a:t>
            </a:r>
          </a:p>
        </p:txBody>
      </p:sp>
    </p:spTree>
    <p:extLst>
      <p:ext uri="{BB962C8B-B14F-4D97-AF65-F5344CB8AC3E}">
        <p14:creationId xmlns:p14="http://schemas.microsoft.com/office/powerpoint/2010/main" val="368872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18611E-F818-4179-8803-6E2626179A0E}"/>
              </a:ext>
            </a:extLst>
          </p:cNvPr>
          <p:cNvSpPr>
            <a:spLocks noGrp="1"/>
          </p:cNvSpPr>
          <p:nvPr>
            <p:ph idx="1"/>
          </p:nvPr>
        </p:nvSpPr>
        <p:spPr/>
        <p:txBody>
          <a:bodyPr>
            <a:normAutofit lnSpcReduction="10000"/>
          </a:bodyPr>
          <a:lstStyle/>
          <a:p>
            <a:r>
              <a:rPr lang="fr-FR" dirty="0"/>
              <a:t>Avant git il y a eu des gestionnaires de configuration </a:t>
            </a:r>
            <a:r>
              <a:rPr lang="fr-FR" dirty="0">
                <a:solidFill>
                  <a:srgbClr val="FF9933"/>
                </a:solidFill>
              </a:rPr>
              <a:t>centralisés</a:t>
            </a:r>
            <a:r>
              <a:rPr lang="fr-FR" dirty="0"/>
              <a:t> (</a:t>
            </a:r>
            <a:r>
              <a:rPr lang="fr-FR" dirty="0" err="1"/>
              <a:t>svn</a:t>
            </a:r>
            <a:r>
              <a:rPr lang="fr-FR" dirty="0"/>
              <a:t>, CVS…)</a:t>
            </a:r>
          </a:p>
          <a:p>
            <a:pPr lvl="1"/>
            <a:r>
              <a:rPr lang="fr-FR" dirty="0"/>
              <a:t>Outils logiciel basés sur une approche client/serveur</a:t>
            </a:r>
          </a:p>
          <a:p>
            <a:pPr lvl="1"/>
            <a:r>
              <a:rPr lang="fr-FR" dirty="0"/>
              <a:t>Tout est sur le serveur, historique et code</a:t>
            </a:r>
          </a:p>
          <a:p>
            <a:pPr lvl="1"/>
            <a:r>
              <a:rPr lang="fr-FR" dirty="0"/>
              <a:t>Gain de place mais difficile de travailler hors connexion et gros risque de tout perdre si le serveur crash</a:t>
            </a:r>
          </a:p>
          <a:p>
            <a:pPr lvl="1"/>
            <a:endParaRPr lang="fr-FR" dirty="0"/>
          </a:p>
          <a:p>
            <a:r>
              <a:rPr lang="fr-FR" dirty="0"/>
              <a:t>Git (et d’autres) sont des VCS </a:t>
            </a:r>
            <a:r>
              <a:rPr lang="fr-FR" dirty="0">
                <a:solidFill>
                  <a:srgbClr val="FF9933"/>
                </a:solidFill>
              </a:rPr>
              <a:t>distribués</a:t>
            </a:r>
          </a:p>
          <a:p>
            <a:pPr lvl="1"/>
            <a:r>
              <a:rPr lang="fr-FR" dirty="0"/>
              <a:t>Basés sur une approche pair-à-pair pour la synchronisation des opérations.</a:t>
            </a:r>
          </a:p>
          <a:p>
            <a:pPr lvl="2"/>
            <a:r>
              <a:rPr lang="fr-FR" dirty="0"/>
              <a:t>Les dépôts existent côté serveur et côté client.</a:t>
            </a:r>
          </a:p>
          <a:p>
            <a:pPr lvl="2"/>
            <a:r>
              <a:rPr lang="fr-FR" dirty="0"/>
              <a:t>Sur les stations de travail: un répertoire de travail (</a:t>
            </a:r>
            <a:r>
              <a:rPr lang="fr-FR" dirty="0" err="1"/>
              <a:t>working</a:t>
            </a:r>
            <a:r>
              <a:rPr lang="fr-FR" dirty="0"/>
              <a:t> directory) est connecté à chaque dépôt.</a:t>
            </a:r>
          </a:p>
          <a:p>
            <a:pPr lvl="1"/>
            <a:endParaRPr lang="fr-FR" dirty="0">
              <a:solidFill>
                <a:srgbClr val="FF9933"/>
              </a:solidFill>
            </a:endParaRPr>
          </a:p>
        </p:txBody>
      </p:sp>
      <p:sp>
        <p:nvSpPr>
          <p:cNvPr id="3" name="Title 2">
            <a:extLst>
              <a:ext uri="{FF2B5EF4-FFF2-40B4-BE49-F238E27FC236}">
                <a16:creationId xmlns:a16="http://schemas.microsoft.com/office/drawing/2014/main" id="{32E2BEFA-4930-4DBD-886B-B132EF08F0D8}"/>
              </a:ext>
            </a:extLst>
          </p:cNvPr>
          <p:cNvSpPr>
            <a:spLocks noGrp="1"/>
          </p:cNvSpPr>
          <p:nvPr>
            <p:ph type="title"/>
          </p:nvPr>
        </p:nvSpPr>
        <p:spPr/>
        <p:txBody>
          <a:bodyPr/>
          <a:lstStyle/>
          <a:p>
            <a:r>
              <a:rPr lang="fr-FR" dirty="0"/>
              <a:t>Git n’est pas le premier VCS</a:t>
            </a:r>
          </a:p>
        </p:txBody>
      </p:sp>
    </p:spTree>
    <p:extLst>
      <p:ext uri="{BB962C8B-B14F-4D97-AF65-F5344CB8AC3E}">
        <p14:creationId xmlns:p14="http://schemas.microsoft.com/office/powerpoint/2010/main" val="15752361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2AC2DA-FAC2-4B55-B4C3-BE40A31F0496}"/>
              </a:ext>
            </a:extLst>
          </p:cNvPr>
          <p:cNvSpPr>
            <a:spLocks noGrp="1"/>
          </p:cNvSpPr>
          <p:nvPr>
            <p:ph idx="1"/>
          </p:nvPr>
        </p:nvSpPr>
        <p:spPr/>
        <p:txBody>
          <a:bodyPr>
            <a:normAutofit/>
          </a:bodyPr>
          <a:lstStyle/>
          <a:p>
            <a:r>
              <a:rPr lang="fr-FR" dirty="0"/>
              <a:t>Avantages</a:t>
            </a:r>
          </a:p>
          <a:p>
            <a:pPr lvl="1"/>
            <a:r>
              <a:rPr lang="fr-FR" dirty="0"/>
              <a:t>Robustesse : multiples copies du même dépôt.</a:t>
            </a:r>
          </a:p>
          <a:p>
            <a:pPr lvl="1"/>
            <a:r>
              <a:rPr lang="fr-FR" dirty="0"/>
              <a:t>Travail hors connexion facile : créer des </a:t>
            </a:r>
            <a:r>
              <a:rPr lang="fr-FR" dirty="0" err="1"/>
              <a:t>commits</a:t>
            </a:r>
            <a:r>
              <a:rPr lang="fr-FR" dirty="0"/>
              <a:t> et fusionner des modifications se fait hors connexion.</a:t>
            </a:r>
          </a:p>
          <a:p>
            <a:endParaRPr lang="fr-FR" dirty="0"/>
          </a:p>
          <a:p>
            <a:r>
              <a:rPr lang="fr-FR" dirty="0"/>
              <a:t>Limitations</a:t>
            </a:r>
          </a:p>
          <a:p>
            <a:pPr lvl="1"/>
            <a:r>
              <a:rPr lang="fr-FR" dirty="0"/>
              <a:t>Davantage de commandes à comprendre...</a:t>
            </a:r>
          </a:p>
          <a:p>
            <a:pPr lvl="1"/>
            <a:r>
              <a:rPr lang="fr-FR" dirty="0"/>
              <a:t>Garantir une politique d’accès aux dépôts est beaucoup plus difficile </a:t>
            </a:r>
          </a:p>
          <a:p>
            <a:pPr lvl="2"/>
            <a:r>
              <a:rPr lang="fr-FR" dirty="0"/>
              <a:t>Chaque dépôt a une copie complète de l’historique (depuis dernier </a:t>
            </a:r>
            <a:r>
              <a:rPr lang="fr-FR" dirty="0" err="1"/>
              <a:t>fetch</a:t>
            </a:r>
            <a:r>
              <a:rPr lang="fr-FR" dirty="0"/>
              <a:t>).</a:t>
            </a:r>
          </a:p>
          <a:p>
            <a:pPr lvl="2"/>
            <a:r>
              <a:rPr lang="fr-FR" dirty="0"/>
              <a:t>Chaque dépôt défini ses propres droits d’accès pour ses clients.</a:t>
            </a:r>
          </a:p>
        </p:txBody>
      </p:sp>
      <p:sp>
        <p:nvSpPr>
          <p:cNvPr id="3" name="Title 2">
            <a:extLst>
              <a:ext uri="{FF2B5EF4-FFF2-40B4-BE49-F238E27FC236}">
                <a16:creationId xmlns:a16="http://schemas.microsoft.com/office/drawing/2014/main" id="{35249ED8-18DC-48A8-9165-8C3242C90B80}"/>
              </a:ext>
            </a:extLst>
          </p:cNvPr>
          <p:cNvSpPr>
            <a:spLocks noGrp="1"/>
          </p:cNvSpPr>
          <p:nvPr>
            <p:ph type="title"/>
          </p:nvPr>
        </p:nvSpPr>
        <p:spPr/>
        <p:txBody>
          <a:bodyPr>
            <a:normAutofit/>
          </a:bodyPr>
          <a:lstStyle/>
          <a:p>
            <a:r>
              <a:rPr lang="fr-FR" dirty="0"/>
              <a:t>Pros &amp; cons</a:t>
            </a:r>
          </a:p>
        </p:txBody>
      </p:sp>
    </p:spTree>
    <p:extLst>
      <p:ext uri="{BB962C8B-B14F-4D97-AF65-F5344CB8AC3E}">
        <p14:creationId xmlns:p14="http://schemas.microsoft.com/office/powerpoint/2010/main" val="30908081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F1C7B5-17A1-44ED-8AC1-C955B416E7F9}"/>
              </a:ext>
            </a:extLst>
          </p:cNvPr>
          <p:cNvSpPr>
            <a:spLocks noGrp="1"/>
          </p:cNvSpPr>
          <p:nvPr>
            <p:ph idx="1"/>
          </p:nvPr>
        </p:nvSpPr>
        <p:spPr/>
        <p:txBody>
          <a:bodyPr/>
          <a:lstStyle/>
          <a:p>
            <a:r>
              <a:rPr lang="fr-FR" dirty="0"/>
              <a:t>En utilisant Git pour un projet, il n’est jamais possible de perdre plus que les changements pas encore </a:t>
            </a:r>
            <a:r>
              <a:rPr lang="fr-FR" dirty="0" err="1"/>
              <a:t>commités</a:t>
            </a:r>
            <a:r>
              <a:rPr lang="fr-FR" dirty="0"/>
              <a:t>. </a:t>
            </a:r>
          </a:p>
          <a:p>
            <a:endParaRPr lang="fr-FR" dirty="0"/>
          </a:p>
          <a:p>
            <a:r>
              <a:rPr lang="fr-FR" dirty="0"/>
              <a:t>Toutes les versions du code déjà </a:t>
            </a:r>
            <a:r>
              <a:rPr lang="fr-FR" dirty="0" err="1"/>
              <a:t>commitées</a:t>
            </a:r>
            <a:r>
              <a:rPr lang="fr-FR" dirty="0"/>
              <a:t> sont sauvegardées et facilement accessibles. </a:t>
            </a:r>
          </a:p>
          <a:p>
            <a:endParaRPr lang="fr-FR" dirty="0"/>
          </a:p>
          <a:p>
            <a:r>
              <a:rPr lang="fr-FR" dirty="0"/>
              <a:t>Cette garantie est extrêmement précieuse et constitue à elle seule une raison suffisante d’utiliser Git pour tous ses projets.</a:t>
            </a:r>
          </a:p>
        </p:txBody>
      </p:sp>
      <p:sp>
        <p:nvSpPr>
          <p:cNvPr id="3" name="Title 2">
            <a:extLst>
              <a:ext uri="{FF2B5EF4-FFF2-40B4-BE49-F238E27FC236}">
                <a16:creationId xmlns:a16="http://schemas.microsoft.com/office/drawing/2014/main" id="{E4368371-950C-4074-AFE9-943945796488}"/>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27680360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00666B-0D84-4BAC-964B-7372CFCC5356}"/>
              </a:ext>
            </a:extLst>
          </p:cNvPr>
          <p:cNvSpPr>
            <a:spLocks noGrp="1"/>
          </p:cNvSpPr>
          <p:nvPr>
            <p:ph idx="1"/>
          </p:nvPr>
        </p:nvSpPr>
        <p:spPr/>
        <p:txBody>
          <a:bodyPr/>
          <a:lstStyle/>
          <a:p>
            <a:r>
              <a:rPr lang="fr-FR" dirty="0"/>
              <a:t>Télécharger </a:t>
            </a:r>
            <a:r>
              <a:rPr lang="fr-FR" dirty="0" err="1"/>
              <a:t>l’install</a:t>
            </a:r>
            <a:r>
              <a:rPr lang="fr-FR" dirty="0"/>
              <a:t> depuis </a:t>
            </a:r>
            <a:r>
              <a:rPr lang="fr-FR" dirty="0">
                <a:hlinkClick r:id="rId2"/>
              </a:rPr>
              <a:t>https://git-scm.com/download/win</a:t>
            </a:r>
            <a:r>
              <a:rPr lang="fr-FR" dirty="0"/>
              <a:t> pour </a:t>
            </a:r>
            <a:r>
              <a:rPr lang="fr-FR" dirty="0" err="1"/>
              <a:t>windows</a:t>
            </a:r>
            <a:r>
              <a:rPr lang="fr-FR" dirty="0"/>
              <a:t> </a:t>
            </a:r>
          </a:p>
          <a:p>
            <a:endParaRPr lang="fr-FR" dirty="0"/>
          </a:p>
          <a:p>
            <a:r>
              <a:rPr lang="fr-FR" dirty="0"/>
              <a:t>Pour Linux un petit </a:t>
            </a:r>
            <a:r>
              <a:rPr lang="fr-FR" dirty="0">
                <a:solidFill>
                  <a:srgbClr val="FF9933"/>
                </a:solidFill>
              </a:rPr>
              <a:t>apt-get </a:t>
            </a:r>
            <a:r>
              <a:rPr lang="fr-FR" dirty="0" err="1">
                <a:solidFill>
                  <a:srgbClr val="FF9933"/>
                </a:solidFill>
              </a:rPr>
              <a:t>install</a:t>
            </a:r>
            <a:r>
              <a:rPr lang="fr-FR" dirty="0">
                <a:solidFill>
                  <a:srgbClr val="FF9933"/>
                </a:solidFill>
              </a:rPr>
              <a:t> git-all </a:t>
            </a:r>
            <a:r>
              <a:rPr lang="fr-FR" dirty="0"/>
              <a:t>devrait suffire</a:t>
            </a:r>
          </a:p>
          <a:p>
            <a:endParaRPr lang="fr-FR" dirty="0"/>
          </a:p>
          <a:p>
            <a:r>
              <a:rPr lang="fr-FR" dirty="0"/>
              <a:t>Pour Mac il faut installer les </a:t>
            </a:r>
            <a:r>
              <a:rPr lang="fr-FR" dirty="0" err="1"/>
              <a:t>Xcode</a:t>
            </a:r>
            <a:r>
              <a:rPr lang="fr-FR" dirty="0"/>
              <a:t> Command Line Tools</a:t>
            </a:r>
          </a:p>
          <a:p>
            <a:endParaRPr lang="fr-FR" dirty="0"/>
          </a:p>
          <a:p>
            <a:r>
              <a:rPr lang="fr-FR" dirty="0"/>
              <a:t>Le plus simple est de taper « Install Git » dans google avec l’OS de son choix et le lien arrivera en premier</a:t>
            </a:r>
          </a:p>
        </p:txBody>
      </p:sp>
      <p:sp>
        <p:nvSpPr>
          <p:cNvPr id="3" name="Title 2">
            <a:extLst>
              <a:ext uri="{FF2B5EF4-FFF2-40B4-BE49-F238E27FC236}">
                <a16:creationId xmlns:a16="http://schemas.microsoft.com/office/drawing/2014/main" id="{97F5DC36-AE23-4512-8F09-364A234B7235}"/>
              </a:ext>
            </a:extLst>
          </p:cNvPr>
          <p:cNvSpPr>
            <a:spLocks noGrp="1"/>
          </p:cNvSpPr>
          <p:nvPr>
            <p:ph type="title"/>
          </p:nvPr>
        </p:nvSpPr>
        <p:spPr/>
        <p:txBody>
          <a:bodyPr/>
          <a:lstStyle/>
          <a:p>
            <a:r>
              <a:rPr lang="fr-FR" dirty="0"/>
              <a:t>Installation</a:t>
            </a:r>
          </a:p>
        </p:txBody>
      </p:sp>
    </p:spTree>
    <p:extLst>
      <p:ext uri="{BB962C8B-B14F-4D97-AF65-F5344CB8AC3E}">
        <p14:creationId xmlns:p14="http://schemas.microsoft.com/office/powerpoint/2010/main" val="9455690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FE1007-22D5-4858-938E-D5E53F3B2290}"/>
              </a:ext>
            </a:extLst>
          </p:cNvPr>
          <p:cNvSpPr>
            <a:spLocks noGrp="1"/>
          </p:cNvSpPr>
          <p:nvPr>
            <p:ph idx="1"/>
          </p:nvPr>
        </p:nvSpPr>
        <p:spPr/>
        <p:txBody>
          <a:bodyPr/>
          <a:lstStyle/>
          <a:p>
            <a:r>
              <a:rPr lang="fr-FR" dirty="0"/>
              <a:t>Pour vérifier que git est bien installé il suffit d’utiliser n’importe quel terminal et de faire </a:t>
            </a:r>
            <a:r>
              <a:rPr lang="fr-FR" dirty="0">
                <a:solidFill>
                  <a:srgbClr val="FF9933"/>
                </a:solidFill>
              </a:rPr>
              <a:t>git --help</a:t>
            </a:r>
          </a:p>
          <a:p>
            <a:pPr lvl="1"/>
            <a:r>
              <a:rPr lang="fr-FR" dirty="0">
                <a:solidFill>
                  <a:schemeClr val="bg1"/>
                </a:solidFill>
              </a:rPr>
              <a:t>Si l’installation s’est bien passée il y aura l’aide d’affichée</a:t>
            </a:r>
          </a:p>
          <a:p>
            <a:pPr lvl="1"/>
            <a:endParaRPr lang="fr-FR" dirty="0">
              <a:solidFill>
                <a:schemeClr val="bg1"/>
              </a:solidFill>
            </a:endParaRPr>
          </a:p>
          <a:p>
            <a:r>
              <a:rPr lang="fr-FR" dirty="0">
                <a:solidFill>
                  <a:schemeClr val="bg1"/>
                </a:solidFill>
              </a:rPr>
              <a:t>Sous </a:t>
            </a:r>
            <a:r>
              <a:rPr lang="fr-FR" dirty="0" err="1">
                <a:solidFill>
                  <a:schemeClr val="bg1"/>
                </a:solidFill>
              </a:rPr>
              <a:t>windows</a:t>
            </a:r>
            <a:r>
              <a:rPr lang="fr-FR" dirty="0">
                <a:solidFill>
                  <a:schemeClr val="bg1"/>
                </a:solidFill>
              </a:rPr>
              <a:t> pour faciliter les choses, dans ce cours sera utilisé le git </a:t>
            </a:r>
            <a:r>
              <a:rPr lang="fr-FR" dirty="0" err="1">
                <a:solidFill>
                  <a:schemeClr val="bg1"/>
                </a:solidFill>
              </a:rPr>
              <a:t>bash</a:t>
            </a:r>
            <a:r>
              <a:rPr lang="fr-FR" dirty="0">
                <a:solidFill>
                  <a:schemeClr val="bg1"/>
                </a:solidFill>
              </a:rPr>
              <a:t> et non pas la console </a:t>
            </a:r>
            <a:r>
              <a:rPr lang="fr-FR" dirty="0" err="1">
                <a:solidFill>
                  <a:schemeClr val="bg1"/>
                </a:solidFill>
              </a:rPr>
              <a:t>windows</a:t>
            </a:r>
            <a:r>
              <a:rPr lang="fr-FR" dirty="0">
                <a:solidFill>
                  <a:schemeClr val="bg1"/>
                </a:solidFill>
              </a:rPr>
              <a:t> classique</a:t>
            </a:r>
          </a:p>
          <a:p>
            <a:pPr lvl="1"/>
            <a:r>
              <a:rPr lang="fr-FR" dirty="0">
                <a:solidFill>
                  <a:schemeClr val="bg1"/>
                </a:solidFill>
              </a:rPr>
              <a:t>Appuyer sur les touches </a:t>
            </a:r>
            <a:r>
              <a:rPr lang="fr-FR" dirty="0" err="1">
                <a:solidFill>
                  <a:schemeClr val="bg1"/>
                </a:solidFill>
              </a:rPr>
              <a:t>Windows+Q</a:t>
            </a:r>
            <a:r>
              <a:rPr lang="fr-FR" dirty="0">
                <a:solidFill>
                  <a:schemeClr val="bg1"/>
                </a:solidFill>
              </a:rPr>
              <a:t> et taper git.</a:t>
            </a:r>
          </a:p>
          <a:p>
            <a:pPr lvl="1"/>
            <a:r>
              <a:rPr lang="fr-FR" dirty="0">
                <a:solidFill>
                  <a:schemeClr val="bg1"/>
                </a:solidFill>
              </a:rPr>
              <a:t>Il y a 2 options :</a:t>
            </a:r>
          </a:p>
          <a:p>
            <a:pPr lvl="2"/>
            <a:r>
              <a:rPr lang="fr-FR" dirty="0">
                <a:solidFill>
                  <a:schemeClr val="bg1"/>
                </a:solidFill>
              </a:rPr>
              <a:t>Git cmd : utilise la console </a:t>
            </a:r>
            <a:r>
              <a:rPr lang="fr-FR" dirty="0" err="1">
                <a:solidFill>
                  <a:schemeClr val="bg1"/>
                </a:solidFill>
              </a:rPr>
              <a:t>windows</a:t>
            </a:r>
            <a:endParaRPr lang="fr-FR" dirty="0">
              <a:solidFill>
                <a:schemeClr val="bg1"/>
              </a:solidFill>
            </a:endParaRPr>
          </a:p>
          <a:p>
            <a:pPr lvl="2"/>
            <a:r>
              <a:rPr lang="fr-FR" dirty="0">
                <a:solidFill>
                  <a:schemeClr val="bg1"/>
                </a:solidFill>
              </a:rPr>
              <a:t>Git </a:t>
            </a:r>
            <a:r>
              <a:rPr lang="fr-FR" dirty="0" err="1">
                <a:solidFill>
                  <a:schemeClr val="bg1"/>
                </a:solidFill>
              </a:rPr>
              <a:t>bash</a:t>
            </a:r>
            <a:r>
              <a:rPr lang="fr-FR" dirty="0">
                <a:solidFill>
                  <a:schemeClr val="bg1"/>
                </a:solidFill>
              </a:rPr>
              <a:t> : utilise un terminal type linux</a:t>
            </a:r>
            <a:endParaRPr lang="fr-FR" dirty="0">
              <a:solidFill>
                <a:srgbClr val="FF9933"/>
              </a:solidFill>
            </a:endParaRPr>
          </a:p>
        </p:txBody>
      </p:sp>
      <p:sp>
        <p:nvSpPr>
          <p:cNvPr id="3" name="Title 2">
            <a:extLst>
              <a:ext uri="{FF2B5EF4-FFF2-40B4-BE49-F238E27FC236}">
                <a16:creationId xmlns:a16="http://schemas.microsoft.com/office/drawing/2014/main" id="{5D663E97-9564-4235-81EA-421ADFABF79D}"/>
              </a:ext>
            </a:extLst>
          </p:cNvPr>
          <p:cNvSpPr>
            <a:spLocks noGrp="1"/>
          </p:cNvSpPr>
          <p:nvPr>
            <p:ph type="title"/>
          </p:nvPr>
        </p:nvSpPr>
        <p:spPr/>
        <p:txBody>
          <a:bodyPr/>
          <a:lstStyle/>
          <a:p>
            <a:r>
              <a:rPr lang="fr-FR" dirty="0"/>
              <a:t>Tester l’installation</a:t>
            </a:r>
          </a:p>
        </p:txBody>
      </p:sp>
    </p:spTree>
    <p:extLst>
      <p:ext uri="{BB962C8B-B14F-4D97-AF65-F5344CB8AC3E}">
        <p14:creationId xmlns:p14="http://schemas.microsoft.com/office/powerpoint/2010/main" val="13929349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2C6F80F-D984-466A-95CE-910B15159B97}"/>
              </a:ext>
            </a:extLst>
          </p:cNvPr>
          <p:cNvSpPr>
            <a:spLocks noGrp="1"/>
          </p:cNvSpPr>
          <p:nvPr>
            <p:ph idx="1"/>
          </p:nvPr>
        </p:nvSpPr>
        <p:spPr/>
        <p:txBody>
          <a:bodyPr>
            <a:normAutofit fontScale="92500" lnSpcReduction="10000"/>
          </a:bodyPr>
          <a:lstStyle/>
          <a:p>
            <a:r>
              <a:rPr lang="fr-FR" dirty="0"/>
              <a:t>Une commande est une demande à l’ordinateur d’effectuer une opération</a:t>
            </a:r>
          </a:p>
          <a:p>
            <a:pPr lvl="1"/>
            <a:r>
              <a:rPr lang="fr-FR" dirty="0"/>
              <a:t>Par exemple la commande </a:t>
            </a:r>
            <a:r>
              <a:rPr lang="fr-FR" dirty="0" err="1"/>
              <a:t>whoami</a:t>
            </a:r>
            <a:r>
              <a:rPr lang="fr-FR" dirty="0"/>
              <a:t> vous donne votre identité</a:t>
            </a:r>
          </a:p>
          <a:p>
            <a:endParaRPr lang="fr-FR" dirty="0"/>
          </a:p>
          <a:p>
            <a:r>
              <a:rPr lang="fr-FR" dirty="0"/>
              <a:t>Linux repose en grande partie sur une interface en ligne de commande (CLI = Command Line Interface)</a:t>
            </a:r>
          </a:p>
          <a:p>
            <a:pPr lvl="1"/>
            <a:r>
              <a:rPr lang="fr-FR" dirty="0"/>
              <a:t>La communication entre l’utilisateur et la machine se fait en mode texte</a:t>
            </a:r>
          </a:p>
          <a:p>
            <a:pPr lvl="1"/>
            <a:r>
              <a:rPr lang="fr-FR" dirty="0"/>
              <a:t>L’utilisateur tape ses commandes ou utilise des fichiers textes</a:t>
            </a:r>
          </a:p>
          <a:p>
            <a:pPr lvl="1"/>
            <a:r>
              <a:rPr lang="fr-FR" dirty="0"/>
              <a:t>L’ordinateur affiche sous forme de texte le résultat</a:t>
            </a:r>
          </a:p>
          <a:p>
            <a:pPr lvl="1"/>
            <a:endParaRPr lang="fr-FR" dirty="0"/>
          </a:p>
          <a:p>
            <a:r>
              <a:rPr lang="fr-FR" dirty="0"/>
              <a:t>Commandes fréquemment utilisées :</a:t>
            </a:r>
          </a:p>
          <a:p>
            <a:pPr lvl="1"/>
            <a:r>
              <a:rPr lang="fr-FR" dirty="0"/>
              <a:t>cd, ls, </a:t>
            </a:r>
            <a:r>
              <a:rPr lang="fr-FR" dirty="0" err="1"/>
              <a:t>mkdir</a:t>
            </a:r>
            <a:r>
              <a:rPr lang="fr-FR" dirty="0"/>
              <a:t>, </a:t>
            </a:r>
            <a:r>
              <a:rPr lang="fr-FR" dirty="0" err="1"/>
              <a:t>pwd</a:t>
            </a:r>
            <a:r>
              <a:rPr lang="fr-FR" dirty="0"/>
              <a:t>….</a:t>
            </a:r>
          </a:p>
        </p:txBody>
      </p:sp>
      <p:sp>
        <p:nvSpPr>
          <p:cNvPr id="3" name="Titre 2">
            <a:extLst>
              <a:ext uri="{FF2B5EF4-FFF2-40B4-BE49-F238E27FC236}">
                <a16:creationId xmlns:a16="http://schemas.microsoft.com/office/drawing/2014/main" id="{CE96EDC4-A10B-4846-ACCB-9C1F8C12AA86}"/>
              </a:ext>
            </a:extLst>
          </p:cNvPr>
          <p:cNvSpPr>
            <a:spLocks noGrp="1"/>
          </p:cNvSpPr>
          <p:nvPr>
            <p:ph type="title"/>
          </p:nvPr>
        </p:nvSpPr>
        <p:spPr/>
        <p:txBody>
          <a:bodyPr/>
          <a:lstStyle/>
          <a:p>
            <a:r>
              <a:rPr lang="fr-FR" dirty="0"/>
              <a:t>Les commandes sur un terminal « Linux »</a:t>
            </a:r>
          </a:p>
        </p:txBody>
      </p:sp>
    </p:spTree>
    <p:extLst>
      <p:ext uri="{BB962C8B-B14F-4D97-AF65-F5344CB8AC3E}">
        <p14:creationId xmlns:p14="http://schemas.microsoft.com/office/powerpoint/2010/main" val="30331951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0AEB4A-5DB3-4510-96EE-352CDC2B7D16}"/>
              </a:ext>
            </a:extLst>
          </p:cNvPr>
          <p:cNvSpPr>
            <a:spLocks noGrp="1"/>
          </p:cNvSpPr>
          <p:nvPr>
            <p:ph idx="1"/>
          </p:nvPr>
        </p:nvSpPr>
        <p:spPr/>
        <p:txBody>
          <a:bodyPr>
            <a:normAutofit fontScale="85000" lnSpcReduction="10000"/>
          </a:bodyPr>
          <a:lstStyle/>
          <a:p>
            <a:r>
              <a:rPr lang="fr-FR" dirty="0"/>
              <a:t>La commande man</a:t>
            </a:r>
          </a:p>
          <a:p>
            <a:pPr lvl="1"/>
            <a:r>
              <a:rPr lang="fr-FR" dirty="0"/>
              <a:t>Commande UNIX permettant d’accéder aux pages de manuel installées sur le système</a:t>
            </a:r>
          </a:p>
          <a:p>
            <a:pPr lvl="1"/>
            <a:r>
              <a:rPr lang="fr-FR" dirty="0"/>
              <a:t>man -L en printf: afficher la page locale du manuel en anglais de la commande printf</a:t>
            </a:r>
          </a:p>
          <a:p>
            <a:pPr lvl="1"/>
            <a:r>
              <a:rPr lang="fr-FR" dirty="0"/>
              <a:t>man est installé par défaut sous Ubuntu</a:t>
            </a:r>
          </a:p>
          <a:p>
            <a:pPr lvl="1"/>
            <a:endParaRPr lang="fr-FR" dirty="0"/>
          </a:p>
          <a:p>
            <a:r>
              <a:rPr lang="fr-FR" dirty="0"/>
              <a:t>Il est possible d’ajouter des pages de manuel supplémentaires en installant le paquet correspondant, ex :</a:t>
            </a:r>
          </a:p>
          <a:p>
            <a:pPr lvl="1"/>
            <a:r>
              <a:rPr lang="fr-FR" dirty="0" err="1"/>
              <a:t>manpages-fr</a:t>
            </a:r>
            <a:r>
              <a:rPr lang="fr-FR" dirty="0"/>
              <a:t> : Version française des pages de manuel sur l'utilisation de GNU/Linux,</a:t>
            </a:r>
          </a:p>
          <a:p>
            <a:pPr lvl="1"/>
            <a:r>
              <a:rPr lang="fr-FR" dirty="0" err="1"/>
              <a:t>manpages</a:t>
            </a:r>
            <a:r>
              <a:rPr lang="fr-FR" dirty="0"/>
              <a:t>-dev : Pages de manuel (en anglais) pour les développeurs</a:t>
            </a:r>
          </a:p>
          <a:p>
            <a:pPr lvl="1"/>
            <a:r>
              <a:rPr lang="fr-FR" dirty="0"/>
              <a:t>Si on ne connaît pas le nom exact de la page de manuel on peut utiliser </a:t>
            </a:r>
            <a:r>
              <a:rPr lang="fr-FR" dirty="0" err="1"/>
              <a:t>whatis</a:t>
            </a:r>
            <a:r>
              <a:rPr lang="fr-FR" dirty="0"/>
              <a:t> et </a:t>
            </a:r>
            <a:r>
              <a:rPr lang="fr-FR" dirty="0" err="1"/>
              <a:t>apropos</a:t>
            </a:r>
            <a:endParaRPr lang="fr-FR" dirty="0"/>
          </a:p>
          <a:p>
            <a:pPr lvl="1"/>
            <a:endParaRPr lang="fr-FR" dirty="0"/>
          </a:p>
          <a:p>
            <a:r>
              <a:rPr lang="fr-FR" dirty="0"/>
              <a:t>Les pages sont aussi disponibles en ligne, ex :</a:t>
            </a:r>
          </a:p>
          <a:p>
            <a:pPr lvl="1"/>
            <a:r>
              <a:rPr lang="fr-FR" dirty="0"/>
              <a:t>http://manpages.ubuntu.com/</a:t>
            </a:r>
          </a:p>
        </p:txBody>
      </p:sp>
      <p:sp>
        <p:nvSpPr>
          <p:cNvPr id="3" name="Titre 2">
            <a:extLst>
              <a:ext uri="{FF2B5EF4-FFF2-40B4-BE49-F238E27FC236}">
                <a16:creationId xmlns:a16="http://schemas.microsoft.com/office/drawing/2014/main" id="{3AF52FBB-CF36-493C-A0A4-97EC1F5122D8}"/>
              </a:ext>
            </a:extLst>
          </p:cNvPr>
          <p:cNvSpPr>
            <a:spLocks noGrp="1"/>
          </p:cNvSpPr>
          <p:nvPr>
            <p:ph type="title"/>
          </p:nvPr>
        </p:nvSpPr>
        <p:spPr/>
        <p:txBody>
          <a:bodyPr/>
          <a:lstStyle/>
          <a:p>
            <a:r>
              <a:rPr lang="fr-FR" dirty="0"/>
              <a:t>RTFM (Read The Fucking Manual)</a:t>
            </a:r>
          </a:p>
        </p:txBody>
      </p:sp>
    </p:spTree>
    <p:extLst>
      <p:ext uri="{BB962C8B-B14F-4D97-AF65-F5344CB8AC3E}">
        <p14:creationId xmlns:p14="http://schemas.microsoft.com/office/powerpoint/2010/main" val="9504219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EB0DF46-0116-4A05-830B-25AAF1E03A1D}"/>
              </a:ext>
            </a:extLst>
          </p:cNvPr>
          <p:cNvSpPr>
            <a:spLocks noGrp="1"/>
          </p:cNvSpPr>
          <p:nvPr>
            <p:ph idx="1"/>
          </p:nvPr>
        </p:nvSpPr>
        <p:spPr/>
        <p:txBody>
          <a:bodyPr>
            <a:normAutofit/>
          </a:bodyPr>
          <a:lstStyle/>
          <a:p>
            <a:r>
              <a:rPr lang="fr-FR" dirty="0"/>
              <a:t>Contrairement à Windows, le système Linux n'utilise pas la notion de support (disque dur, disquette, cd-rom…).</a:t>
            </a:r>
          </a:p>
          <a:p>
            <a:endParaRPr lang="fr-FR" dirty="0"/>
          </a:p>
          <a:p>
            <a:r>
              <a:rPr lang="fr-FR" dirty="0"/>
              <a:t>Chaque système de fichiers est rattaché (on dira monté) à la racine de l'arborescence du système global.</a:t>
            </a:r>
          </a:p>
          <a:p>
            <a:pPr lvl="1"/>
            <a:r>
              <a:rPr lang="fr-FR" dirty="0"/>
              <a:t>1 partition = 1 système de fichiers</a:t>
            </a:r>
          </a:p>
          <a:p>
            <a:pPr lvl="1"/>
            <a:endParaRPr lang="fr-FR" dirty="0"/>
          </a:p>
          <a:p>
            <a:r>
              <a:rPr lang="fr-FR" dirty="0"/>
              <a:t>Linux reconnaît d'autres systèmes de fichiers : FAT et NTFS</a:t>
            </a:r>
          </a:p>
        </p:txBody>
      </p:sp>
      <p:sp>
        <p:nvSpPr>
          <p:cNvPr id="3" name="Titre 2">
            <a:extLst>
              <a:ext uri="{FF2B5EF4-FFF2-40B4-BE49-F238E27FC236}">
                <a16:creationId xmlns:a16="http://schemas.microsoft.com/office/drawing/2014/main" id="{9451DCB5-EA8D-4926-85CE-9812EC032B9E}"/>
              </a:ext>
            </a:extLst>
          </p:cNvPr>
          <p:cNvSpPr>
            <a:spLocks noGrp="1"/>
          </p:cNvSpPr>
          <p:nvPr>
            <p:ph type="title"/>
          </p:nvPr>
        </p:nvSpPr>
        <p:spPr/>
        <p:txBody>
          <a:bodyPr/>
          <a:lstStyle/>
          <a:p>
            <a:r>
              <a:rPr lang="fr-FR" dirty="0"/>
              <a:t>Système de fichier</a:t>
            </a:r>
          </a:p>
        </p:txBody>
      </p:sp>
    </p:spTree>
    <p:extLst>
      <p:ext uri="{BB962C8B-B14F-4D97-AF65-F5344CB8AC3E}">
        <p14:creationId xmlns:p14="http://schemas.microsoft.com/office/powerpoint/2010/main" val="15214475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50AC844-5F4D-490B-A272-A99F21EE431D}"/>
              </a:ext>
            </a:extLst>
          </p:cNvPr>
          <p:cNvSpPr>
            <a:spLocks noGrp="1"/>
          </p:cNvSpPr>
          <p:nvPr>
            <p:ph type="title"/>
          </p:nvPr>
        </p:nvSpPr>
        <p:spPr/>
        <p:txBody>
          <a:bodyPr>
            <a:normAutofit/>
          </a:bodyPr>
          <a:lstStyle/>
          <a:p>
            <a:r>
              <a:rPr lang="fr-FR" dirty="0"/>
              <a:t>L'arborescence des fichiers</a:t>
            </a:r>
          </a:p>
        </p:txBody>
      </p:sp>
      <p:sp>
        <p:nvSpPr>
          <p:cNvPr id="3" name="Espace réservé du contenu 2">
            <a:extLst>
              <a:ext uri="{FF2B5EF4-FFF2-40B4-BE49-F238E27FC236}">
                <a16:creationId xmlns:a16="http://schemas.microsoft.com/office/drawing/2014/main" id="{1DD34243-13BA-453D-BF46-E0EFB325B651}"/>
              </a:ext>
            </a:extLst>
          </p:cNvPr>
          <p:cNvSpPr>
            <a:spLocks noGrp="1"/>
          </p:cNvSpPr>
          <p:nvPr>
            <p:ph idx="1"/>
          </p:nvPr>
        </p:nvSpPr>
        <p:spPr>
          <a:xfrm>
            <a:off x="838200" y="1284218"/>
            <a:ext cx="10515600" cy="3813415"/>
          </a:xfrm>
        </p:spPr>
        <p:txBody>
          <a:bodyPr>
            <a:normAutofit fontScale="92500" lnSpcReduction="20000"/>
          </a:bodyPr>
          <a:lstStyle/>
          <a:p>
            <a:r>
              <a:rPr lang="fr-FR" dirty="0"/>
              <a:t>Exemple, soit les 3 systèmes de fichiers suivants :</a:t>
            </a:r>
          </a:p>
          <a:p>
            <a:pPr lvl="1"/>
            <a:r>
              <a:rPr lang="fr-FR" dirty="0"/>
              <a:t>1 disque dur avec 2 partitions</a:t>
            </a:r>
          </a:p>
          <a:p>
            <a:pPr lvl="1"/>
            <a:r>
              <a:rPr lang="fr-FR" dirty="0"/>
              <a:t>1 cd-rom</a:t>
            </a:r>
          </a:p>
          <a:p>
            <a:endParaRPr lang="fr-FR" dirty="0"/>
          </a:p>
          <a:p>
            <a:r>
              <a:rPr lang="fr-FR" dirty="0"/>
              <a:t>Vision Windows</a:t>
            </a:r>
          </a:p>
          <a:p>
            <a:pPr lvl="1"/>
            <a:r>
              <a:rPr lang="fr-FR" dirty="0"/>
              <a:t> Partition 1 sous le nom de C:\</a:t>
            </a:r>
          </a:p>
          <a:p>
            <a:pPr lvl="1"/>
            <a:r>
              <a:rPr lang="fr-FR" dirty="0"/>
              <a:t> Partition 2 sous le nom de D:\</a:t>
            </a:r>
          </a:p>
          <a:p>
            <a:pPr lvl="1"/>
            <a:r>
              <a:rPr lang="fr-FR" dirty="0"/>
              <a:t> Cd-Rom sous le nom de E:\</a:t>
            </a:r>
          </a:p>
          <a:p>
            <a:endParaRPr lang="fr-FR" dirty="0"/>
          </a:p>
          <a:p>
            <a:r>
              <a:rPr lang="fr-FR" dirty="0"/>
              <a:t>Vision Linux</a:t>
            </a:r>
          </a:p>
          <a:p>
            <a:endParaRPr lang="fr-FR" dirty="0"/>
          </a:p>
        </p:txBody>
      </p:sp>
      <p:sp>
        <p:nvSpPr>
          <p:cNvPr id="334" name="CustomShape 3"/>
          <p:cNvSpPr/>
          <p:nvPr/>
        </p:nvSpPr>
        <p:spPr>
          <a:xfrm>
            <a:off x="7485808" y="6174360"/>
            <a:ext cx="2131920" cy="577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gn="ctr">
              <a:spcBef>
                <a:spcPts val="400"/>
              </a:spcBef>
            </a:pPr>
            <a:r>
              <a:rPr lang="fr-FR" sz="1600" b="1" spc="-1">
                <a:solidFill>
                  <a:schemeClr val="bg1"/>
                </a:solidFill>
                <a:uFill>
                  <a:solidFill>
                    <a:srgbClr val="FFFFFF"/>
                  </a:solidFill>
                </a:uFill>
                <a:latin typeface="Arial"/>
                <a:ea typeface="DejaVu Sans"/>
              </a:rPr>
              <a:t>Arborescence du Cd-Rom</a:t>
            </a:r>
            <a:endParaRPr lang="fr-FR" spc="-1">
              <a:solidFill>
                <a:schemeClr val="bg1"/>
              </a:solidFill>
              <a:uFill>
                <a:solidFill>
                  <a:srgbClr val="FFFFFF"/>
                </a:solidFill>
              </a:uFill>
              <a:latin typeface="Arial"/>
            </a:endParaRPr>
          </a:p>
        </p:txBody>
      </p:sp>
      <p:sp>
        <p:nvSpPr>
          <p:cNvPr id="335" name="CustomShape 4"/>
          <p:cNvSpPr/>
          <p:nvPr/>
        </p:nvSpPr>
        <p:spPr>
          <a:xfrm>
            <a:off x="5276128" y="6174360"/>
            <a:ext cx="2207880" cy="577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gn="ctr">
              <a:spcBef>
                <a:spcPts val="400"/>
              </a:spcBef>
            </a:pPr>
            <a:r>
              <a:rPr lang="fr-FR" sz="1600" b="1" spc="-1">
                <a:solidFill>
                  <a:schemeClr val="bg1"/>
                </a:solidFill>
                <a:uFill>
                  <a:solidFill>
                    <a:srgbClr val="FFFFFF"/>
                  </a:solidFill>
                </a:uFill>
                <a:latin typeface="Arial"/>
                <a:ea typeface="DejaVu Sans"/>
              </a:rPr>
              <a:t>Arborescence de la partition 2</a:t>
            </a:r>
            <a:endParaRPr lang="fr-FR" spc="-1">
              <a:solidFill>
                <a:schemeClr val="bg1"/>
              </a:solidFill>
              <a:uFill>
                <a:solidFill>
                  <a:srgbClr val="FFFFFF"/>
                </a:solidFill>
              </a:uFill>
              <a:latin typeface="Arial"/>
            </a:endParaRPr>
          </a:p>
        </p:txBody>
      </p:sp>
      <p:sp>
        <p:nvSpPr>
          <p:cNvPr id="336" name="CustomShape 5"/>
          <p:cNvSpPr/>
          <p:nvPr/>
        </p:nvSpPr>
        <p:spPr>
          <a:xfrm>
            <a:off x="3218728" y="6174360"/>
            <a:ext cx="2055600" cy="577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gn="ctr">
              <a:spcBef>
                <a:spcPts val="400"/>
              </a:spcBef>
            </a:pPr>
            <a:r>
              <a:rPr lang="fr-FR" sz="1600" b="1" spc="-1">
                <a:solidFill>
                  <a:schemeClr val="bg1"/>
                </a:solidFill>
                <a:uFill>
                  <a:solidFill>
                    <a:srgbClr val="FFFFFF"/>
                  </a:solidFill>
                </a:uFill>
                <a:latin typeface="Arial"/>
                <a:ea typeface="DejaVu Sans"/>
              </a:rPr>
              <a:t>Arborescence de la partition 1</a:t>
            </a:r>
            <a:endParaRPr lang="fr-FR" spc="-1">
              <a:solidFill>
                <a:schemeClr val="bg1"/>
              </a:solidFill>
              <a:uFill>
                <a:solidFill>
                  <a:srgbClr val="FFFFFF"/>
                </a:solidFill>
              </a:uFill>
              <a:latin typeface="Arial"/>
            </a:endParaRPr>
          </a:p>
        </p:txBody>
      </p:sp>
      <p:sp>
        <p:nvSpPr>
          <p:cNvPr id="337" name="CustomShape 6"/>
          <p:cNvSpPr/>
          <p:nvPr/>
        </p:nvSpPr>
        <p:spPr>
          <a:xfrm>
            <a:off x="7485808" y="5640840"/>
            <a:ext cx="2131920" cy="531720"/>
          </a:xfrm>
          <a:prstGeom prst="rect">
            <a:avLst/>
          </a:prstGeom>
          <a:noFill/>
          <a:ln>
            <a:noFill/>
          </a:ln>
        </p:spPr>
        <p:style>
          <a:lnRef idx="0">
            <a:scrgbClr r="0" g="0" b="0"/>
          </a:lnRef>
          <a:fillRef idx="0">
            <a:scrgbClr r="0" g="0" b="0"/>
          </a:fillRef>
          <a:effectRef idx="0">
            <a:scrgbClr r="0" g="0" b="0"/>
          </a:effectRef>
          <a:fontRef idx="minor"/>
        </p:style>
      </p:sp>
      <p:sp>
        <p:nvSpPr>
          <p:cNvPr id="338" name="CustomShape 7"/>
          <p:cNvSpPr/>
          <p:nvPr/>
        </p:nvSpPr>
        <p:spPr>
          <a:xfrm>
            <a:off x="5276128" y="5640840"/>
            <a:ext cx="2207880" cy="531720"/>
          </a:xfrm>
          <a:prstGeom prst="rect">
            <a:avLst/>
          </a:prstGeom>
          <a:noFill/>
          <a:ln>
            <a:noFill/>
          </a:ln>
        </p:spPr>
        <p:style>
          <a:lnRef idx="0">
            <a:scrgbClr r="0" g="0" b="0"/>
          </a:lnRef>
          <a:fillRef idx="0">
            <a:scrgbClr r="0" g="0" b="0"/>
          </a:fillRef>
          <a:effectRef idx="0">
            <a:scrgbClr r="0" g="0" b="0"/>
          </a:effectRef>
          <a:fontRef idx="minor"/>
        </p:style>
      </p:sp>
      <p:sp>
        <p:nvSpPr>
          <p:cNvPr id="339" name="CustomShape 8"/>
          <p:cNvSpPr/>
          <p:nvPr/>
        </p:nvSpPr>
        <p:spPr>
          <a:xfrm>
            <a:off x="3218728" y="5640840"/>
            <a:ext cx="2055600" cy="531720"/>
          </a:xfrm>
          <a:prstGeom prst="rect">
            <a:avLst/>
          </a:prstGeom>
          <a:noFill/>
          <a:ln>
            <a:noFill/>
          </a:ln>
        </p:spPr>
        <p:style>
          <a:lnRef idx="0">
            <a:scrgbClr r="0" g="0" b="0"/>
          </a:lnRef>
          <a:fillRef idx="0">
            <a:scrgbClr r="0" g="0" b="0"/>
          </a:fillRef>
          <a:effectRef idx="0">
            <a:scrgbClr r="0" g="0" b="0"/>
          </a:effectRef>
          <a:fontRef idx="minor"/>
        </p:style>
      </p:sp>
      <p:sp>
        <p:nvSpPr>
          <p:cNvPr id="340" name="CustomShape 9"/>
          <p:cNvSpPr/>
          <p:nvPr/>
        </p:nvSpPr>
        <p:spPr>
          <a:xfrm>
            <a:off x="7485808" y="5107320"/>
            <a:ext cx="2131920" cy="531720"/>
          </a:xfrm>
          <a:prstGeom prst="rect">
            <a:avLst/>
          </a:prstGeom>
          <a:noFill/>
          <a:ln>
            <a:noFill/>
          </a:ln>
        </p:spPr>
        <p:style>
          <a:lnRef idx="0">
            <a:scrgbClr r="0" g="0" b="0"/>
          </a:lnRef>
          <a:fillRef idx="0">
            <a:scrgbClr r="0" g="0" b="0"/>
          </a:fillRef>
          <a:effectRef idx="0">
            <a:scrgbClr r="0" g="0" b="0"/>
          </a:effectRef>
          <a:fontRef idx="minor"/>
        </p:style>
      </p:sp>
      <p:sp>
        <p:nvSpPr>
          <p:cNvPr id="341" name="CustomShape 10"/>
          <p:cNvSpPr/>
          <p:nvPr/>
        </p:nvSpPr>
        <p:spPr>
          <a:xfrm>
            <a:off x="5276128" y="5107320"/>
            <a:ext cx="2207880" cy="531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gn="ctr">
              <a:spcBef>
                <a:spcPts val="697"/>
              </a:spcBef>
            </a:pPr>
            <a:r>
              <a:rPr lang="fr-FR" sz="2800" b="1" spc="-1">
                <a:solidFill>
                  <a:schemeClr val="bg1"/>
                </a:solidFill>
                <a:uFill>
                  <a:solidFill>
                    <a:srgbClr val="FFFFFF"/>
                  </a:solidFill>
                </a:uFill>
                <a:latin typeface="Arial"/>
                <a:ea typeface="DejaVu Sans"/>
              </a:rPr>
              <a:t>/</a:t>
            </a:r>
            <a:endParaRPr lang="fr-FR" spc="-1">
              <a:solidFill>
                <a:schemeClr val="bg1"/>
              </a:solidFill>
              <a:uFill>
                <a:solidFill>
                  <a:srgbClr val="FFFFFF"/>
                </a:solidFill>
              </a:uFill>
              <a:latin typeface="Arial"/>
            </a:endParaRPr>
          </a:p>
        </p:txBody>
      </p:sp>
      <p:sp>
        <p:nvSpPr>
          <p:cNvPr id="342" name="CustomShape 11"/>
          <p:cNvSpPr/>
          <p:nvPr/>
        </p:nvSpPr>
        <p:spPr>
          <a:xfrm>
            <a:off x="3218728" y="5107320"/>
            <a:ext cx="2055600" cy="531720"/>
          </a:xfrm>
          <a:prstGeom prst="rect">
            <a:avLst/>
          </a:prstGeom>
          <a:noFill/>
          <a:ln>
            <a:noFill/>
          </a:ln>
        </p:spPr>
        <p:style>
          <a:lnRef idx="0">
            <a:scrgbClr r="0" g="0" b="0"/>
          </a:lnRef>
          <a:fillRef idx="0">
            <a:scrgbClr r="0" g="0" b="0"/>
          </a:fillRef>
          <a:effectRef idx="0">
            <a:scrgbClr r="0" g="0" b="0"/>
          </a:effectRef>
          <a:fontRef idx="minor"/>
        </p:style>
      </p:sp>
      <p:sp>
        <p:nvSpPr>
          <p:cNvPr id="343" name="Line 12"/>
          <p:cNvSpPr/>
          <p:nvPr/>
        </p:nvSpPr>
        <p:spPr>
          <a:xfrm>
            <a:off x="3218728" y="5107320"/>
            <a:ext cx="6400800" cy="360"/>
          </a:xfrm>
          <a:prstGeom prst="line">
            <a:avLst/>
          </a:prstGeom>
          <a:ln w="38160">
            <a:solidFill>
              <a:schemeClr val="accent1">
                <a:lumMod val="60000"/>
                <a:lumOff val="40000"/>
              </a:schemeClr>
            </a:solidFill>
            <a:miter/>
          </a:ln>
        </p:spPr>
        <p:style>
          <a:lnRef idx="0">
            <a:scrgbClr r="0" g="0" b="0"/>
          </a:lnRef>
          <a:fillRef idx="0">
            <a:scrgbClr r="0" g="0" b="0"/>
          </a:fillRef>
          <a:effectRef idx="0">
            <a:scrgbClr r="0" g="0" b="0"/>
          </a:effectRef>
          <a:fontRef idx="minor"/>
        </p:style>
      </p:sp>
      <p:sp>
        <p:nvSpPr>
          <p:cNvPr id="344" name="Line 13"/>
          <p:cNvSpPr/>
          <p:nvPr/>
        </p:nvSpPr>
        <p:spPr>
          <a:xfrm>
            <a:off x="3218728" y="5107320"/>
            <a:ext cx="360" cy="1646280"/>
          </a:xfrm>
          <a:prstGeom prst="line">
            <a:avLst/>
          </a:prstGeom>
          <a:ln w="38160">
            <a:solidFill>
              <a:schemeClr val="accent1">
                <a:lumMod val="60000"/>
                <a:lumOff val="40000"/>
              </a:schemeClr>
            </a:solidFill>
            <a:miter/>
          </a:ln>
        </p:spPr>
        <p:style>
          <a:lnRef idx="0">
            <a:scrgbClr r="0" g="0" b="0"/>
          </a:lnRef>
          <a:fillRef idx="0">
            <a:scrgbClr r="0" g="0" b="0"/>
          </a:fillRef>
          <a:effectRef idx="0">
            <a:scrgbClr r="0" g="0" b="0"/>
          </a:effectRef>
          <a:fontRef idx="minor"/>
        </p:style>
      </p:sp>
      <p:sp>
        <p:nvSpPr>
          <p:cNvPr id="345" name="Line 14"/>
          <p:cNvSpPr/>
          <p:nvPr/>
        </p:nvSpPr>
        <p:spPr>
          <a:xfrm>
            <a:off x="9605977" y="5107320"/>
            <a:ext cx="360" cy="1646280"/>
          </a:xfrm>
          <a:prstGeom prst="line">
            <a:avLst/>
          </a:prstGeom>
          <a:ln w="38160">
            <a:solidFill>
              <a:schemeClr val="accent1">
                <a:lumMod val="60000"/>
                <a:lumOff val="40000"/>
              </a:schemeClr>
            </a:solidFill>
            <a:miter/>
          </a:ln>
        </p:spPr>
        <p:style>
          <a:lnRef idx="0">
            <a:scrgbClr r="0" g="0" b="0"/>
          </a:lnRef>
          <a:fillRef idx="0">
            <a:scrgbClr r="0" g="0" b="0"/>
          </a:fillRef>
          <a:effectRef idx="0">
            <a:scrgbClr r="0" g="0" b="0"/>
          </a:effectRef>
          <a:fontRef idx="minor"/>
        </p:style>
      </p:sp>
      <p:sp>
        <p:nvSpPr>
          <p:cNvPr id="346" name="Line 15"/>
          <p:cNvSpPr/>
          <p:nvPr/>
        </p:nvSpPr>
        <p:spPr>
          <a:xfrm>
            <a:off x="3218728" y="6751800"/>
            <a:ext cx="6400800" cy="360"/>
          </a:xfrm>
          <a:prstGeom prst="line">
            <a:avLst/>
          </a:prstGeom>
          <a:ln w="38160">
            <a:solidFill>
              <a:schemeClr val="accent1">
                <a:lumMod val="60000"/>
                <a:lumOff val="40000"/>
              </a:schemeClr>
            </a:solidFill>
            <a:miter/>
          </a:ln>
        </p:spPr>
        <p:style>
          <a:lnRef idx="0">
            <a:scrgbClr r="0" g="0" b="0"/>
          </a:lnRef>
          <a:fillRef idx="0">
            <a:scrgbClr r="0" g="0" b="0"/>
          </a:fillRef>
          <a:effectRef idx="0">
            <a:scrgbClr r="0" g="0" b="0"/>
          </a:effectRef>
          <a:fontRef idx="minor"/>
        </p:style>
      </p:sp>
      <p:sp>
        <p:nvSpPr>
          <p:cNvPr id="347" name="Line 16"/>
          <p:cNvSpPr/>
          <p:nvPr/>
        </p:nvSpPr>
        <p:spPr>
          <a:xfrm flipH="1">
            <a:off x="4133128" y="5869440"/>
            <a:ext cx="4419360" cy="360"/>
          </a:xfrm>
          <a:prstGeom prst="line">
            <a:avLst/>
          </a:prstGeom>
          <a:ln w="57240">
            <a:solidFill>
              <a:srgbClr val="3333CC"/>
            </a:solidFill>
            <a:miter/>
          </a:ln>
        </p:spPr>
        <p:style>
          <a:lnRef idx="0">
            <a:scrgbClr r="0" g="0" b="0"/>
          </a:lnRef>
          <a:fillRef idx="0">
            <a:scrgbClr r="0" g="0" b="0"/>
          </a:fillRef>
          <a:effectRef idx="0">
            <a:scrgbClr r="0" g="0" b="0"/>
          </a:effectRef>
          <a:fontRef idx="minor"/>
        </p:style>
      </p:sp>
      <p:sp>
        <p:nvSpPr>
          <p:cNvPr id="348" name="Line 17"/>
          <p:cNvSpPr/>
          <p:nvPr/>
        </p:nvSpPr>
        <p:spPr>
          <a:xfrm>
            <a:off x="4133128" y="5869440"/>
            <a:ext cx="360" cy="304920"/>
          </a:xfrm>
          <a:prstGeom prst="line">
            <a:avLst/>
          </a:prstGeom>
          <a:ln w="57240">
            <a:solidFill>
              <a:srgbClr val="3333CC"/>
            </a:solidFill>
            <a:miter/>
          </a:ln>
        </p:spPr>
        <p:style>
          <a:lnRef idx="0">
            <a:scrgbClr r="0" g="0" b="0"/>
          </a:lnRef>
          <a:fillRef idx="0">
            <a:scrgbClr r="0" g="0" b="0"/>
          </a:fillRef>
          <a:effectRef idx="0">
            <a:scrgbClr r="0" g="0" b="0"/>
          </a:effectRef>
          <a:fontRef idx="minor"/>
        </p:style>
      </p:sp>
      <p:sp>
        <p:nvSpPr>
          <p:cNvPr id="349" name="Line 18"/>
          <p:cNvSpPr/>
          <p:nvPr/>
        </p:nvSpPr>
        <p:spPr>
          <a:xfrm>
            <a:off x="6342808" y="5640840"/>
            <a:ext cx="360" cy="609480"/>
          </a:xfrm>
          <a:prstGeom prst="line">
            <a:avLst/>
          </a:prstGeom>
          <a:ln w="57240">
            <a:solidFill>
              <a:srgbClr val="3333CC"/>
            </a:solidFill>
            <a:miter/>
          </a:ln>
        </p:spPr>
        <p:style>
          <a:lnRef idx="0">
            <a:scrgbClr r="0" g="0" b="0"/>
          </a:lnRef>
          <a:fillRef idx="0">
            <a:scrgbClr r="0" g="0" b="0"/>
          </a:fillRef>
          <a:effectRef idx="0">
            <a:scrgbClr r="0" g="0" b="0"/>
          </a:effectRef>
          <a:fontRef idx="minor"/>
        </p:style>
      </p:sp>
      <p:sp>
        <p:nvSpPr>
          <p:cNvPr id="350" name="Line 19"/>
          <p:cNvSpPr/>
          <p:nvPr/>
        </p:nvSpPr>
        <p:spPr>
          <a:xfrm>
            <a:off x="8552488" y="5869440"/>
            <a:ext cx="360" cy="304920"/>
          </a:xfrm>
          <a:prstGeom prst="line">
            <a:avLst/>
          </a:prstGeom>
          <a:ln w="57240">
            <a:solidFill>
              <a:srgbClr val="3333CC"/>
            </a:solidFill>
            <a:miter/>
          </a:ln>
        </p:spPr>
        <p:style>
          <a:lnRef idx="0">
            <a:scrgbClr r="0" g="0" b="0"/>
          </a:lnRef>
          <a:fillRef idx="0">
            <a:scrgbClr r="0" g="0" b="0"/>
          </a:fillRef>
          <a:effectRef idx="0">
            <a:scrgbClr r="0" g="0" b="0"/>
          </a:effectRef>
          <a:fontRef idx="minor"/>
        </p:style>
      </p:sp>
      <p:sp>
        <p:nvSpPr>
          <p:cNvPr id="351" name="Line 20"/>
          <p:cNvSpPr/>
          <p:nvPr/>
        </p:nvSpPr>
        <p:spPr>
          <a:xfrm flipH="1">
            <a:off x="6506248" y="5003280"/>
            <a:ext cx="936000" cy="360000"/>
          </a:xfrm>
          <a:prstGeom prst="line">
            <a:avLst/>
          </a:prstGeom>
          <a:ln>
            <a:solidFill>
              <a:schemeClr val="accent1">
                <a:lumMod val="60000"/>
                <a:lumOff val="40000"/>
              </a:schemeClr>
            </a:solidFill>
            <a:tailEnd type="triangle" w="med" len="med"/>
          </a:ln>
        </p:spPr>
        <p:style>
          <a:lnRef idx="0">
            <a:scrgbClr r="0" g="0" b="0"/>
          </a:lnRef>
          <a:fillRef idx="0">
            <a:scrgbClr r="0" g="0" b="0"/>
          </a:fillRef>
          <a:effectRef idx="0">
            <a:scrgbClr r="0" g="0" b="0"/>
          </a:effectRef>
          <a:fontRef idx="minor"/>
        </p:style>
      </p:sp>
      <p:sp>
        <p:nvSpPr>
          <p:cNvPr id="352" name="CustomShape 21"/>
          <p:cNvSpPr/>
          <p:nvPr/>
        </p:nvSpPr>
        <p:spPr>
          <a:xfrm>
            <a:off x="7370248" y="4715280"/>
            <a:ext cx="2230200" cy="60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pc="-1">
                <a:solidFill>
                  <a:schemeClr val="bg1"/>
                </a:solidFill>
                <a:uFill>
                  <a:solidFill>
                    <a:srgbClr val="FFFFFF"/>
                  </a:solidFill>
                </a:uFill>
                <a:latin typeface="Arial"/>
                <a:ea typeface="DejaVu Sans"/>
              </a:rPr>
              <a:t>Répertoire racine</a:t>
            </a:r>
            <a:endParaRPr lang="fr-FR" spc="-1">
              <a:solidFill>
                <a:schemeClr val="bg1"/>
              </a:solidFill>
              <a:uFill>
                <a:solidFill>
                  <a:srgbClr val="FFFFFF"/>
                </a:solidFill>
              </a:uFill>
              <a:latin typeface="Arial"/>
            </a:endParaRPr>
          </a:p>
        </p:txBody>
      </p:sp>
    </p:spTree>
    <p:extLst>
      <p:ext uri="{BB962C8B-B14F-4D97-AF65-F5344CB8AC3E}">
        <p14:creationId xmlns:p14="http://schemas.microsoft.com/office/powerpoint/2010/main" val="34699098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ustomShape 3"/>
          <p:cNvSpPr/>
          <p:nvPr/>
        </p:nvSpPr>
        <p:spPr>
          <a:xfrm>
            <a:off x="9040916" y="2258348"/>
            <a:ext cx="341931" cy="502084"/>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fr-FR" sz="2800" b="1" spc="-1">
                <a:solidFill>
                  <a:schemeClr val="bg1"/>
                </a:solidFill>
                <a:uFill>
                  <a:solidFill>
                    <a:srgbClr val="FFFFFF"/>
                  </a:solidFill>
                </a:uFill>
                <a:latin typeface="Courier New"/>
                <a:ea typeface="DejaVu Sans"/>
              </a:rPr>
              <a:t>/</a:t>
            </a:r>
            <a:endParaRPr lang="fr-FR" sz="2800" spc="-1">
              <a:solidFill>
                <a:schemeClr val="bg1"/>
              </a:solidFill>
              <a:uFill>
                <a:solidFill>
                  <a:srgbClr val="FFFFFF"/>
                </a:solidFill>
              </a:uFill>
              <a:latin typeface="Arial"/>
            </a:endParaRPr>
          </a:p>
        </p:txBody>
      </p:sp>
      <p:sp>
        <p:nvSpPr>
          <p:cNvPr id="362" name="CustomShape 4"/>
          <p:cNvSpPr/>
          <p:nvPr/>
        </p:nvSpPr>
        <p:spPr>
          <a:xfrm>
            <a:off x="9715352" y="3177903"/>
            <a:ext cx="788679" cy="504486"/>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fr-FR" b="1" spc="-1" dirty="0">
                <a:solidFill>
                  <a:schemeClr val="bg1"/>
                </a:solidFill>
                <a:uFill>
                  <a:solidFill>
                    <a:srgbClr val="FFFFFF"/>
                  </a:solidFill>
                </a:uFill>
                <a:latin typeface="Courier New"/>
                <a:ea typeface="DejaVu Sans"/>
              </a:rPr>
              <a:t>home</a:t>
            </a:r>
            <a:endParaRPr lang="fr-FR" spc="-1" dirty="0">
              <a:solidFill>
                <a:schemeClr val="bg1"/>
              </a:solidFill>
              <a:uFill>
                <a:solidFill>
                  <a:srgbClr val="FFFFFF"/>
                </a:solidFill>
              </a:uFill>
              <a:latin typeface="Arial"/>
            </a:endParaRPr>
          </a:p>
        </p:txBody>
      </p:sp>
      <p:sp>
        <p:nvSpPr>
          <p:cNvPr id="363" name="CustomShape 5"/>
          <p:cNvSpPr/>
          <p:nvPr/>
        </p:nvSpPr>
        <p:spPr>
          <a:xfrm>
            <a:off x="7993548" y="3195243"/>
            <a:ext cx="639085" cy="504486"/>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fr-FR" b="1" spc="-1" dirty="0" err="1">
                <a:solidFill>
                  <a:schemeClr val="bg1"/>
                </a:solidFill>
                <a:uFill>
                  <a:solidFill>
                    <a:srgbClr val="FFFFFF"/>
                  </a:solidFill>
                </a:uFill>
                <a:latin typeface="Courier New"/>
                <a:ea typeface="DejaVu Sans"/>
              </a:rPr>
              <a:t>tmp</a:t>
            </a:r>
            <a:endParaRPr lang="fr-FR" spc="-1" dirty="0">
              <a:solidFill>
                <a:schemeClr val="bg1"/>
              </a:solidFill>
              <a:uFill>
                <a:solidFill>
                  <a:srgbClr val="FFFFFF"/>
                </a:solidFill>
              </a:uFill>
              <a:latin typeface="Arial"/>
            </a:endParaRPr>
          </a:p>
        </p:txBody>
      </p:sp>
      <p:sp>
        <p:nvSpPr>
          <p:cNvPr id="364" name="CustomShape 6"/>
          <p:cNvSpPr/>
          <p:nvPr/>
        </p:nvSpPr>
        <p:spPr>
          <a:xfrm flipH="1" flipV="1">
            <a:off x="9118291" y="2699542"/>
            <a:ext cx="776468" cy="518901"/>
          </a:xfrm>
          <a:prstGeom prst="bentConnector3">
            <a:avLst>
              <a:gd name="adj1" fmla="val 50000"/>
            </a:avLst>
          </a:prstGeom>
          <a:noFill/>
          <a:ln w="25560">
            <a:solidFill>
              <a:schemeClr val="accent1"/>
            </a:solidFill>
            <a:miter/>
          </a:ln>
        </p:spPr>
        <p:style>
          <a:lnRef idx="0">
            <a:scrgbClr r="0" g="0" b="0"/>
          </a:lnRef>
          <a:fillRef idx="0">
            <a:scrgbClr r="0" g="0" b="0"/>
          </a:fillRef>
          <a:effectRef idx="0">
            <a:scrgbClr r="0" g="0" b="0"/>
          </a:effectRef>
          <a:fontRef idx="minor"/>
        </p:style>
      </p:sp>
      <p:sp>
        <p:nvSpPr>
          <p:cNvPr id="365" name="CustomShape 7"/>
          <p:cNvSpPr/>
          <p:nvPr/>
        </p:nvSpPr>
        <p:spPr>
          <a:xfrm flipV="1">
            <a:off x="8383746" y="2698541"/>
            <a:ext cx="740850" cy="518901"/>
          </a:xfrm>
          <a:prstGeom prst="bentConnector3">
            <a:avLst>
              <a:gd name="adj1" fmla="val 50000"/>
            </a:avLst>
          </a:prstGeom>
          <a:noFill/>
          <a:ln w="25560">
            <a:solidFill>
              <a:schemeClr val="accent1"/>
            </a:solidFill>
            <a:miter/>
          </a:ln>
        </p:spPr>
        <p:style>
          <a:lnRef idx="0">
            <a:scrgbClr r="0" g="0" b="0"/>
          </a:lnRef>
          <a:fillRef idx="0">
            <a:scrgbClr r="0" g="0" b="0"/>
          </a:fillRef>
          <a:effectRef idx="0">
            <a:scrgbClr r="0" g="0" b="0"/>
          </a:effectRef>
          <a:fontRef idx="minor"/>
        </p:style>
      </p:sp>
      <p:sp>
        <p:nvSpPr>
          <p:cNvPr id="366" name="CustomShape 8"/>
          <p:cNvSpPr/>
          <p:nvPr/>
        </p:nvSpPr>
        <p:spPr>
          <a:xfrm>
            <a:off x="9613330" y="3897550"/>
            <a:ext cx="1085834" cy="503285"/>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fr-FR" b="1" spc="-1" dirty="0">
                <a:solidFill>
                  <a:schemeClr val="bg1"/>
                </a:solidFill>
                <a:uFill>
                  <a:solidFill>
                    <a:srgbClr val="FFFFFF"/>
                  </a:solidFill>
                </a:uFill>
                <a:latin typeface="Courier New"/>
                <a:ea typeface="DejaVu Sans"/>
              </a:rPr>
              <a:t>Dupont</a:t>
            </a:r>
            <a:endParaRPr lang="fr-FR" spc="-1" dirty="0">
              <a:solidFill>
                <a:schemeClr val="bg1"/>
              </a:solidFill>
              <a:uFill>
                <a:solidFill>
                  <a:srgbClr val="FFFFFF"/>
                </a:solidFill>
              </a:uFill>
              <a:latin typeface="Arial"/>
            </a:endParaRPr>
          </a:p>
        </p:txBody>
      </p:sp>
      <p:sp>
        <p:nvSpPr>
          <p:cNvPr id="367" name="CustomShape 9"/>
          <p:cNvSpPr/>
          <p:nvPr/>
        </p:nvSpPr>
        <p:spPr>
          <a:xfrm>
            <a:off x="11041751" y="4941665"/>
            <a:ext cx="937256" cy="504486"/>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fr-FR" b="1" spc="-1" dirty="0">
                <a:solidFill>
                  <a:schemeClr val="bg1"/>
                </a:solidFill>
                <a:uFill>
                  <a:solidFill>
                    <a:srgbClr val="FFFFFF"/>
                  </a:solidFill>
                </a:uFill>
                <a:latin typeface="Courier New"/>
                <a:ea typeface="DejaVu Sans"/>
              </a:rPr>
              <a:t>cours</a:t>
            </a:r>
            <a:endParaRPr lang="fr-FR" spc="-1" dirty="0">
              <a:solidFill>
                <a:schemeClr val="bg1"/>
              </a:solidFill>
              <a:uFill>
                <a:solidFill>
                  <a:srgbClr val="FFFFFF"/>
                </a:solidFill>
              </a:uFill>
              <a:latin typeface="Arial"/>
            </a:endParaRPr>
          </a:p>
        </p:txBody>
      </p:sp>
      <p:sp>
        <p:nvSpPr>
          <p:cNvPr id="368" name="CustomShape 10"/>
          <p:cNvSpPr/>
          <p:nvPr/>
        </p:nvSpPr>
        <p:spPr>
          <a:xfrm>
            <a:off x="9748213" y="4976291"/>
            <a:ext cx="788679" cy="503285"/>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fr-FR" b="1" spc="-1" dirty="0">
                <a:solidFill>
                  <a:schemeClr val="bg1"/>
                </a:solidFill>
                <a:uFill>
                  <a:solidFill>
                    <a:srgbClr val="FFFFFF"/>
                  </a:solidFill>
                </a:uFill>
                <a:latin typeface="Courier New"/>
                <a:ea typeface="DejaVu Sans"/>
              </a:rPr>
              <a:t>docs</a:t>
            </a:r>
            <a:endParaRPr lang="fr-FR" spc="-1" dirty="0">
              <a:solidFill>
                <a:schemeClr val="bg1"/>
              </a:solidFill>
              <a:uFill>
                <a:solidFill>
                  <a:srgbClr val="FFFFFF"/>
                </a:solidFill>
              </a:uFill>
              <a:latin typeface="Arial"/>
            </a:endParaRPr>
          </a:p>
        </p:txBody>
      </p:sp>
      <p:sp>
        <p:nvSpPr>
          <p:cNvPr id="369" name="CustomShape 11"/>
          <p:cNvSpPr/>
          <p:nvPr/>
        </p:nvSpPr>
        <p:spPr>
          <a:xfrm>
            <a:off x="8625641" y="6136260"/>
            <a:ext cx="1235428" cy="503285"/>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fr-FR" b="1" spc="-1" dirty="0">
                <a:solidFill>
                  <a:schemeClr val="bg1"/>
                </a:solidFill>
                <a:uFill>
                  <a:solidFill>
                    <a:srgbClr val="FFFFFF"/>
                  </a:solidFill>
                </a:uFill>
                <a:latin typeface="Courier New"/>
                <a:ea typeface="DejaVu Sans"/>
              </a:rPr>
              <a:t>main.cpp</a:t>
            </a:r>
            <a:endParaRPr lang="fr-FR" spc="-1" dirty="0">
              <a:solidFill>
                <a:schemeClr val="bg1"/>
              </a:solidFill>
              <a:uFill>
                <a:solidFill>
                  <a:srgbClr val="FFFFFF"/>
                </a:solidFill>
              </a:uFill>
              <a:latin typeface="Arial"/>
            </a:endParaRPr>
          </a:p>
        </p:txBody>
      </p:sp>
      <p:sp>
        <p:nvSpPr>
          <p:cNvPr id="370" name="CustomShape 12"/>
          <p:cNvSpPr/>
          <p:nvPr/>
        </p:nvSpPr>
        <p:spPr>
          <a:xfrm flipH="1">
            <a:off x="8313090" y="4489385"/>
            <a:ext cx="1794119" cy="445630"/>
          </a:xfrm>
          <a:prstGeom prst="bentConnector3">
            <a:avLst>
              <a:gd name="adj1" fmla="val 50000"/>
            </a:avLst>
          </a:prstGeom>
          <a:noFill/>
          <a:ln w="25560">
            <a:solidFill>
              <a:schemeClr val="accent1"/>
            </a:solidFill>
            <a:miter/>
          </a:ln>
        </p:spPr>
        <p:style>
          <a:lnRef idx="0">
            <a:scrgbClr r="0" g="0" b="0"/>
          </a:lnRef>
          <a:fillRef idx="0">
            <a:scrgbClr r="0" g="0" b="0"/>
          </a:fillRef>
          <a:effectRef idx="0">
            <a:scrgbClr r="0" g="0" b="0"/>
          </a:effectRef>
          <a:fontRef idx="minor"/>
        </p:style>
      </p:sp>
      <p:sp>
        <p:nvSpPr>
          <p:cNvPr id="372" name="CustomShape 14"/>
          <p:cNvSpPr/>
          <p:nvPr/>
        </p:nvSpPr>
        <p:spPr>
          <a:xfrm flipH="1" flipV="1">
            <a:off x="8730114" y="5332396"/>
            <a:ext cx="877876" cy="803864"/>
          </a:xfrm>
          <a:custGeom>
            <a:avLst/>
            <a:gdLst/>
            <a:ahLst/>
            <a:cxnLst/>
            <a:rect l="l" t="t" r="r" b="b"/>
            <a:pathLst>
              <a:path w="21600" h="21600">
                <a:moveTo>
                  <a:pt x="0" y="0"/>
                </a:moveTo>
                <a:lnTo>
                  <a:pt x="21600" y="21600"/>
                </a:lnTo>
              </a:path>
            </a:pathLst>
          </a:custGeom>
          <a:noFill/>
          <a:ln w="25560">
            <a:solidFill>
              <a:schemeClr val="accent1"/>
            </a:solidFill>
            <a:miter/>
          </a:ln>
        </p:spPr>
        <p:style>
          <a:lnRef idx="0">
            <a:scrgbClr r="0" g="0" b="0"/>
          </a:lnRef>
          <a:fillRef idx="0">
            <a:scrgbClr r="0" g="0" b="0"/>
          </a:fillRef>
          <a:effectRef idx="0">
            <a:scrgbClr r="0" g="0" b="0"/>
          </a:effectRef>
          <a:fontRef idx="minor"/>
        </p:style>
      </p:sp>
      <p:sp>
        <p:nvSpPr>
          <p:cNvPr id="373" name="CustomShape 15"/>
          <p:cNvSpPr/>
          <p:nvPr/>
        </p:nvSpPr>
        <p:spPr>
          <a:xfrm>
            <a:off x="10038630" y="4481670"/>
            <a:ext cx="1393163" cy="445630"/>
          </a:xfrm>
          <a:prstGeom prst="bentConnector3">
            <a:avLst>
              <a:gd name="adj1" fmla="val 50000"/>
            </a:avLst>
          </a:prstGeom>
          <a:noFill/>
          <a:ln w="25560">
            <a:solidFill>
              <a:schemeClr val="accent1"/>
            </a:solidFill>
            <a:miter/>
          </a:ln>
        </p:spPr>
        <p:style>
          <a:lnRef idx="0">
            <a:scrgbClr r="0" g="0" b="0"/>
          </a:lnRef>
          <a:fillRef idx="0">
            <a:scrgbClr r="0" g="0" b="0"/>
          </a:fillRef>
          <a:effectRef idx="0">
            <a:scrgbClr r="0" g="0" b="0"/>
          </a:effectRef>
          <a:fontRef idx="minor"/>
        </p:style>
      </p:sp>
      <p:sp>
        <p:nvSpPr>
          <p:cNvPr id="374" name="CustomShape 16"/>
          <p:cNvSpPr/>
          <p:nvPr/>
        </p:nvSpPr>
        <p:spPr>
          <a:xfrm flipH="1">
            <a:off x="10038630" y="4485649"/>
            <a:ext cx="45719" cy="445630"/>
          </a:xfrm>
          <a:prstGeom prst="bentConnector3">
            <a:avLst>
              <a:gd name="adj1" fmla="val 50000"/>
            </a:avLst>
          </a:prstGeom>
          <a:noFill/>
          <a:ln w="25560">
            <a:solidFill>
              <a:schemeClr val="accent1"/>
            </a:solidFill>
            <a:miter/>
          </a:ln>
        </p:spPr>
        <p:style>
          <a:lnRef idx="0">
            <a:scrgbClr r="0" g="0" b="0"/>
          </a:lnRef>
          <a:fillRef idx="0">
            <a:scrgbClr r="0" g="0" b="0"/>
          </a:fillRef>
          <a:effectRef idx="0">
            <a:scrgbClr r="0" g="0" b="0"/>
          </a:effectRef>
          <a:fontRef idx="minor"/>
        </p:style>
      </p:sp>
      <p:sp>
        <p:nvSpPr>
          <p:cNvPr id="375" name="Line 17"/>
          <p:cNvSpPr/>
          <p:nvPr/>
        </p:nvSpPr>
        <p:spPr>
          <a:xfrm flipH="1">
            <a:off x="9382846" y="1800337"/>
            <a:ext cx="666572" cy="435259"/>
          </a:xfrm>
          <a:prstGeom prst="line">
            <a:avLst/>
          </a:prstGeom>
          <a:ln>
            <a:solidFill>
              <a:schemeClr val="accent1"/>
            </a:solidFill>
            <a:tailEnd type="triangle" w="med" len="med"/>
          </a:ln>
        </p:spPr>
        <p:style>
          <a:lnRef idx="0">
            <a:scrgbClr r="0" g="0" b="0"/>
          </a:lnRef>
          <a:fillRef idx="0">
            <a:scrgbClr r="0" g="0" b="0"/>
          </a:fillRef>
          <a:effectRef idx="0">
            <a:scrgbClr r="0" g="0" b="0"/>
          </a:effectRef>
          <a:fontRef idx="minor"/>
        </p:style>
      </p:sp>
      <p:sp>
        <p:nvSpPr>
          <p:cNvPr id="376" name="CustomShape 18"/>
          <p:cNvSpPr/>
          <p:nvPr/>
        </p:nvSpPr>
        <p:spPr>
          <a:xfrm>
            <a:off x="9992757" y="1585714"/>
            <a:ext cx="2887074" cy="4732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pc="-1" dirty="0">
                <a:solidFill>
                  <a:schemeClr val="bg1"/>
                </a:solidFill>
                <a:uFill>
                  <a:solidFill>
                    <a:srgbClr val="FFFFFF"/>
                  </a:solidFill>
                </a:uFill>
                <a:latin typeface="Arial"/>
                <a:ea typeface="DejaVu Sans"/>
              </a:rPr>
              <a:t>Répertoire racine</a:t>
            </a:r>
            <a:endParaRPr lang="fr-FR" spc="-1" dirty="0">
              <a:solidFill>
                <a:schemeClr val="bg1"/>
              </a:solidFill>
              <a:uFill>
                <a:solidFill>
                  <a:srgbClr val="FFFFFF"/>
                </a:solidFill>
              </a:uFill>
              <a:latin typeface="Arial"/>
            </a:endParaRPr>
          </a:p>
        </p:txBody>
      </p:sp>
      <p:sp>
        <p:nvSpPr>
          <p:cNvPr id="377" name="CustomShape 19"/>
          <p:cNvSpPr/>
          <p:nvPr/>
        </p:nvSpPr>
        <p:spPr>
          <a:xfrm>
            <a:off x="7710774" y="4997501"/>
            <a:ext cx="1532581" cy="503285"/>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fr-FR" b="1" spc="-1" dirty="0">
                <a:solidFill>
                  <a:schemeClr val="bg1"/>
                </a:solidFill>
                <a:uFill>
                  <a:solidFill>
                    <a:srgbClr val="FFFFFF"/>
                  </a:solidFill>
                </a:uFill>
                <a:latin typeface="Courier New"/>
                <a:ea typeface="DejaVu Sans"/>
              </a:rPr>
              <a:t>exercices</a:t>
            </a:r>
            <a:endParaRPr lang="fr-FR" spc="-1" dirty="0">
              <a:solidFill>
                <a:schemeClr val="bg1"/>
              </a:solidFill>
              <a:uFill>
                <a:solidFill>
                  <a:srgbClr val="FFFFFF"/>
                </a:solidFill>
              </a:uFill>
              <a:latin typeface="Arial"/>
            </a:endParaRPr>
          </a:p>
        </p:txBody>
      </p:sp>
      <p:sp>
        <p:nvSpPr>
          <p:cNvPr id="3" name="Espace réservé du contenu 2">
            <a:extLst>
              <a:ext uri="{FF2B5EF4-FFF2-40B4-BE49-F238E27FC236}">
                <a16:creationId xmlns:a16="http://schemas.microsoft.com/office/drawing/2014/main" id="{6243C5B9-2B3F-45D0-8E7A-CC69D8CB8BC5}"/>
              </a:ext>
            </a:extLst>
          </p:cNvPr>
          <p:cNvSpPr>
            <a:spLocks noGrp="1"/>
          </p:cNvSpPr>
          <p:nvPr>
            <p:ph idx="1"/>
          </p:nvPr>
        </p:nvSpPr>
        <p:spPr>
          <a:xfrm>
            <a:off x="543910" y="1251282"/>
            <a:ext cx="7069674" cy="5606717"/>
          </a:xfrm>
        </p:spPr>
        <p:txBody>
          <a:bodyPr>
            <a:normAutofit fontScale="70000" lnSpcReduction="20000"/>
          </a:bodyPr>
          <a:lstStyle/>
          <a:p>
            <a:r>
              <a:rPr lang="fr-FR" dirty="0"/>
              <a:t>Les répertoires principaux :</a:t>
            </a:r>
          </a:p>
          <a:p>
            <a:pPr lvl="1"/>
            <a:r>
              <a:rPr lang="fr-FR" dirty="0"/>
              <a:t>Racine : /</a:t>
            </a:r>
          </a:p>
          <a:p>
            <a:pPr lvl="1"/>
            <a:r>
              <a:rPr lang="fr-FR" dirty="0"/>
              <a:t>Login (/home/</a:t>
            </a:r>
            <a:r>
              <a:rPr lang="fr-FR" dirty="0" err="1"/>
              <a:t>nom_utilisateur</a:t>
            </a:r>
            <a:r>
              <a:rPr lang="fr-FR" dirty="0"/>
              <a:t>): ~</a:t>
            </a:r>
          </a:p>
          <a:p>
            <a:pPr lvl="1"/>
            <a:r>
              <a:rPr lang="fr-FR" dirty="0"/>
              <a:t>Courant:  .</a:t>
            </a:r>
          </a:p>
          <a:p>
            <a:pPr lvl="1"/>
            <a:r>
              <a:rPr lang="fr-FR" dirty="0"/>
              <a:t>Supérieur:  ..</a:t>
            </a:r>
          </a:p>
          <a:p>
            <a:pPr lvl="1"/>
            <a:endParaRPr lang="fr-FR" dirty="0"/>
          </a:p>
          <a:p>
            <a:r>
              <a:rPr lang="fr-FR" dirty="0" err="1">
                <a:solidFill>
                  <a:schemeClr val="accent2"/>
                </a:solidFill>
              </a:rPr>
              <a:t>pwd</a:t>
            </a:r>
            <a:r>
              <a:rPr lang="fr-FR" dirty="0">
                <a:solidFill>
                  <a:schemeClr val="accent2"/>
                </a:solidFill>
              </a:rPr>
              <a:t> : </a:t>
            </a:r>
            <a:r>
              <a:rPr lang="fr-FR" dirty="0"/>
              <a:t>commande pour connaître le </a:t>
            </a:r>
            <a:r>
              <a:rPr lang="fr-FR" dirty="0" err="1"/>
              <a:t>rép</a:t>
            </a:r>
            <a:r>
              <a:rPr lang="fr-FR" dirty="0"/>
              <a:t>. courant</a:t>
            </a:r>
            <a:endParaRPr lang="fr-FR" dirty="0">
              <a:solidFill>
                <a:schemeClr val="accent2"/>
              </a:solidFill>
            </a:endParaRPr>
          </a:p>
          <a:p>
            <a:pPr lvl="1"/>
            <a:endParaRPr lang="fr-FR" dirty="0"/>
          </a:p>
          <a:p>
            <a:r>
              <a:rPr lang="fr-FR" dirty="0">
                <a:solidFill>
                  <a:schemeClr val="accent2"/>
                </a:solidFill>
              </a:rPr>
              <a:t>cd: </a:t>
            </a:r>
            <a:r>
              <a:rPr lang="fr-FR" dirty="0"/>
              <a:t>commande pour changer la position courante</a:t>
            </a:r>
            <a:endParaRPr lang="fr-FR" dirty="0">
              <a:solidFill>
                <a:schemeClr val="accent2"/>
              </a:solidFill>
            </a:endParaRPr>
          </a:p>
          <a:p>
            <a:pPr lvl="1"/>
            <a:r>
              <a:rPr lang="fr-FR" dirty="0"/>
              <a:t>cd </a:t>
            </a:r>
            <a:r>
              <a:rPr lang="fr-FR" dirty="0">
                <a:solidFill>
                  <a:schemeClr val="accent2"/>
                </a:solidFill>
              </a:rPr>
              <a:t>/</a:t>
            </a:r>
            <a:r>
              <a:rPr lang="fr-FR" dirty="0">
                <a:solidFill>
                  <a:schemeClr val="bg1"/>
                </a:solidFill>
              </a:rPr>
              <a:t>home/Dupont</a:t>
            </a:r>
            <a:r>
              <a:rPr lang="fr-FR" dirty="0"/>
              <a:t> (utilisation du </a:t>
            </a:r>
            <a:r>
              <a:rPr lang="fr-FR" dirty="0">
                <a:solidFill>
                  <a:schemeClr val="accent2">
                    <a:lumMod val="60000"/>
                    <a:lumOff val="40000"/>
                  </a:schemeClr>
                </a:solidFill>
              </a:rPr>
              <a:t>chemin absolu</a:t>
            </a:r>
            <a:r>
              <a:rPr lang="fr-FR" dirty="0"/>
              <a:t>) : pour aller dans le dossier /home/Dupont</a:t>
            </a:r>
          </a:p>
          <a:p>
            <a:pPr lvl="1"/>
            <a:r>
              <a:rPr lang="fr-FR" dirty="0"/>
              <a:t>cd docs (utilisation du </a:t>
            </a:r>
            <a:r>
              <a:rPr lang="fr-FR" dirty="0">
                <a:solidFill>
                  <a:schemeClr val="accent2">
                    <a:lumMod val="60000"/>
                    <a:lumOff val="40000"/>
                  </a:schemeClr>
                </a:solidFill>
              </a:rPr>
              <a:t>chemin relatif</a:t>
            </a:r>
            <a:r>
              <a:rPr lang="fr-FR" dirty="0"/>
              <a:t>) : </a:t>
            </a:r>
            <a:r>
              <a:rPr lang="fr-FR" u="sng" dirty="0"/>
              <a:t>si on est dans le répertoire Dupont</a:t>
            </a:r>
            <a:r>
              <a:rPr lang="fr-FR" dirty="0"/>
              <a:t> permet d’accéder au répertoire /home/Dupont/docs</a:t>
            </a:r>
            <a:endParaRPr lang="fr-FR" u="sng" dirty="0"/>
          </a:p>
          <a:p>
            <a:pPr lvl="1"/>
            <a:r>
              <a:rPr lang="fr-FR" dirty="0"/>
              <a:t>cd </a:t>
            </a:r>
            <a:r>
              <a:rPr lang="fr-FR" dirty="0">
                <a:solidFill>
                  <a:schemeClr val="accent2"/>
                </a:solidFill>
              </a:rPr>
              <a:t>../</a:t>
            </a:r>
            <a:r>
              <a:rPr lang="fr-FR" dirty="0"/>
              <a:t>exercices : </a:t>
            </a:r>
            <a:r>
              <a:rPr lang="fr-FR" u="sng" dirty="0"/>
              <a:t>Si on est dans le répertoire docs ou cours</a:t>
            </a:r>
            <a:r>
              <a:rPr lang="fr-FR" dirty="0"/>
              <a:t> (utilisation du </a:t>
            </a:r>
            <a:r>
              <a:rPr lang="fr-FR" dirty="0">
                <a:solidFill>
                  <a:schemeClr val="accent2">
                    <a:lumMod val="60000"/>
                    <a:lumOff val="40000"/>
                  </a:schemeClr>
                </a:solidFill>
              </a:rPr>
              <a:t>chemin relatif</a:t>
            </a:r>
            <a:r>
              <a:rPr lang="fr-FR" dirty="0"/>
              <a:t>): permet d’accéder au répertoire /home/Dupont/exercices </a:t>
            </a:r>
          </a:p>
          <a:p>
            <a:pPr lvl="1"/>
            <a:endParaRPr lang="fr-FR" dirty="0"/>
          </a:p>
          <a:p>
            <a:r>
              <a:rPr lang="fr-FR" dirty="0">
                <a:solidFill>
                  <a:schemeClr val="accent2"/>
                </a:solidFill>
              </a:rPr>
              <a:t>L’</a:t>
            </a:r>
            <a:r>
              <a:rPr lang="fr-FR" dirty="0" err="1">
                <a:solidFill>
                  <a:schemeClr val="accent2"/>
                </a:solidFill>
              </a:rPr>
              <a:t>auto-complétion</a:t>
            </a:r>
            <a:r>
              <a:rPr lang="fr-FR" dirty="0">
                <a:solidFill>
                  <a:schemeClr val="accent2"/>
                </a:solidFill>
              </a:rPr>
              <a:t> : </a:t>
            </a:r>
            <a:r>
              <a:rPr lang="fr-FR" sz="2400" dirty="0"/>
              <a:t>en appuyant sur la touche « tab » le système autocomplète le mot que vous êtes en train de taper</a:t>
            </a:r>
          </a:p>
          <a:p>
            <a:pPr lvl="1"/>
            <a:r>
              <a:rPr lang="fr-FR" sz="2000" dirty="0"/>
              <a:t>Si vous êtes dans le dossier Dupont en tapant « e » puis la touche tab il complètera automatiquement « exercice »</a:t>
            </a:r>
          </a:p>
          <a:p>
            <a:pPr lvl="1"/>
            <a:endParaRPr lang="fr-FR" dirty="0"/>
          </a:p>
          <a:p>
            <a:endParaRPr lang="fr-FR" dirty="0"/>
          </a:p>
        </p:txBody>
      </p:sp>
      <p:sp>
        <p:nvSpPr>
          <p:cNvPr id="2" name="Titre 1">
            <a:extLst>
              <a:ext uri="{FF2B5EF4-FFF2-40B4-BE49-F238E27FC236}">
                <a16:creationId xmlns:a16="http://schemas.microsoft.com/office/drawing/2014/main" id="{79781935-8DB8-47AA-88C8-7C6F2DDDF58D}"/>
              </a:ext>
            </a:extLst>
          </p:cNvPr>
          <p:cNvSpPr>
            <a:spLocks noGrp="1"/>
          </p:cNvSpPr>
          <p:nvPr>
            <p:ph type="title"/>
          </p:nvPr>
        </p:nvSpPr>
        <p:spPr/>
        <p:txBody>
          <a:bodyPr/>
          <a:lstStyle/>
          <a:p>
            <a:r>
              <a:rPr lang="fr-FR" dirty="0"/>
              <a:t>Les Chemins – </a:t>
            </a:r>
            <a:r>
              <a:rPr lang="fr-FR" dirty="0">
                <a:solidFill>
                  <a:schemeClr val="accent2"/>
                </a:solidFill>
              </a:rPr>
              <a:t>Les commandes à connaître</a:t>
            </a:r>
          </a:p>
        </p:txBody>
      </p:sp>
      <p:sp>
        <p:nvSpPr>
          <p:cNvPr id="25" name="CustomShape 16">
            <a:extLst>
              <a:ext uri="{FF2B5EF4-FFF2-40B4-BE49-F238E27FC236}">
                <a16:creationId xmlns:a16="http://schemas.microsoft.com/office/drawing/2014/main" id="{46907918-5A4C-4460-8BCB-06D55C215037}"/>
              </a:ext>
            </a:extLst>
          </p:cNvPr>
          <p:cNvSpPr/>
          <p:nvPr/>
        </p:nvSpPr>
        <p:spPr>
          <a:xfrm flipH="1">
            <a:off x="10061490" y="3485364"/>
            <a:ext cx="45719" cy="445630"/>
          </a:xfrm>
          <a:prstGeom prst="bentConnector3">
            <a:avLst>
              <a:gd name="adj1" fmla="val 50000"/>
            </a:avLst>
          </a:prstGeom>
          <a:noFill/>
          <a:ln w="25560">
            <a:solidFill>
              <a:schemeClr val="accent1"/>
            </a:solidFill>
            <a:miter/>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148451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a:extLst>
              <a:ext uri="{FF2B5EF4-FFF2-40B4-BE49-F238E27FC236}">
                <a16:creationId xmlns:a16="http://schemas.microsoft.com/office/drawing/2014/main" id="{F925A759-DDB0-1341-86B7-949E8C5C39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86252" y="86923"/>
            <a:ext cx="8034292" cy="6671868"/>
          </a:xfrm>
          <a:prstGeom prst="rect">
            <a:avLst/>
          </a:prstGeom>
        </p:spPr>
      </p:pic>
    </p:spTree>
    <p:extLst>
      <p:ext uri="{BB962C8B-B14F-4D97-AF65-F5344CB8AC3E}">
        <p14:creationId xmlns:p14="http://schemas.microsoft.com/office/powerpoint/2010/main" val="507004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9FFEDDC7-4A67-4926-ABA0-12B0CCC6186F}"/>
              </a:ext>
            </a:extLst>
          </p:cNvPr>
          <p:cNvSpPr>
            <a:spLocks noGrp="1"/>
          </p:cNvSpPr>
          <p:nvPr>
            <p:ph idx="1"/>
          </p:nvPr>
        </p:nvSpPr>
        <p:spPr/>
        <p:txBody>
          <a:bodyPr>
            <a:normAutofit fontScale="85000" lnSpcReduction="20000"/>
          </a:bodyPr>
          <a:lstStyle/>
          <a:p>
            <a:r>
              <a:rPr lang="fr-FR" dirty="0"/>
              <a:t>Commande de listing de contenu de </a:t>
            </a:r>
            <a:r>
              <a:rPr lang="fr-FR" dirty="0" err="1"/>
              <a:t>repertoir</a:t>
            </a:r>
            <a:r>
              <a:rPr lang="fr-FR" dirty="0"/>
              <a:t> : ls</a:t>
            </a:r>
          </a:p>
          <a:p>
            <a:pPr lvl="1"/>
            <a:r>
              <a:rPr lang="fr-FR" dirty="0"/>
              <a:t>voir “man ls”</a:t>
            </a:r>
          </a:p>
          <a:p>
            <a:pPr lvl="1"/>
            <a:r>
              <a:rPr lang="fr-FR" dirty="0"/>
              <a:t>Listing habituellement coloré (option --</a:t>
            </a:r>
            <a:r>
              <a:rPr lang="fr-FR" dirty="0" err="1"/>
              <a:t>color</a:t>
            </a:r>
            <a:r>
              <a:rPr lang="fr-FR" dirty="0"/>
              <a:t> activée par défaut)</a:t>
            </a:r>
          </a:p>
          <a:p>
            <a:endParaRPr lang="fr-FR" dirty="0"/>
          </a:p>
          <a:p>
            <a:r>
              <a:rPr lang="fr-FR" dirty="0"/>
              <a:t>Options principales</a:t>
            </a:r>
          </a:p>
          <a:p>
            <a:pPr lvl="1"/>
            <a:r>
              <a:rPr lang="fr-FR" dirty="0"/>
              <a:t>-l : liste des fichiers avec leurs caractéristiques détaillées excepté ceux commençant par un .</a:t>
            </a:r>
          </a:p>
          <a:p>
            <a:pPr lvl="1"/>
            <a:r>
              <a:rPr lang="fr-FR" dirty="0"/>
              <a:t>-F : liste des fichiers avec un symbole selon certaines caractéristiques :</a:t>
            </a:r>
          </a:p>
          <a:p>
            <a:pPr lvl="2"/>
            <a:r>
              <a:rPr lang="fr-FR" dirty="0"/>
              <a:t>/ pour un répertoire</a:t>
            </a:r>
          </a:p>
          <a:p>
            <a:pPr lvl="2"/>
            <a:r>
              <a:rPr lang="fr-FR" dirty="0"/>
              <a:t>* si le fichier est </a:t>
            </a:r>
            <a:r>
              <a:rPr lang="fr-FR" dirty="0" err="1"/>
              <a:t>executable</a:t>
            </a:r>
            <a:endParaRPr lang="fr-FR" dirty="0"/>
          </a:p>
          <a:p>
            <a:pPr lvl="2"/>
            <a:r>
              <a:rPr lang="fr-FR" dirty="0"/>
              <a:t>@ si le fichier est un lien symbolique</a:t>
            </a:r>
          </a:p>
          <a:p>
            <a:pPr lvl="1"/>
            <a:r>
              <a:rPr lang="fr-FR" dirty="0"/>
              <a:t>-a : tous les fichiers même ceux précédés par un point (=fichiers cachés)</a:t>
            </a:r>
          </a:p>
          <a:p>
            <a:pPr lvl="1"/>
            <a:r>
              <a:rPr lang="fr-FR" dirty="0"/>
              <a:t>-R : liste le contenu du répertoire du courant et le contenu de tous les sous-répertoires.</a:t>
            </a:r>
          </a:p>
          <a:p>
            <a:pPr lvl="1"/>
            <a:r>
              <a:rPr lang="fr-FR" dirty="0"/>
              <a:t>-t : liste par ordre chronologique </a:t>
            </a:r>
          </a:p>
          <a:p>
            <a:pPr lvl="1"/>
            <a:r>
              <a:rPr lang="fr-FR" dirty="0"/>
              <a:t>-s : liste la taille des fichiers</a:t>
            </a:r>
          </a:p>
          <a:p>
            <a:pPr marL="457200" lvl="1" indent="0">
              <a:buNone/>
            </a:pPr>
            <a:endParaRPr lang="fr-FR" dirty="0"/>
          </a:p>
          <a:p>
            <a:pPr lvl="1"/>
            <a:endParaRPr lang="fr-FR" dirty="0"/>
          </a:p>
          <a:p>
            <a:pPr lvl="1"/>
            <a:endParaRPr lang="fr-FR" dirty="0"/>
          </a:p>
        </p:txBody>
      </p:sp>
      <p:sp>
        <p:nvSpPr>
          <p:cNvPr id="2" name="Titre 1">
            <a:extLst>
              <a:ext uri="{FF2B5EF4-FFF2-40B4-BE49-F238E27FC236}">
                <a16:creationId xmlns:a16="http://schemas.microsoft.com/office/drawing/2014/main" id="{E184BB09-C133-4CD5-9244-4C1F29D7E434}"/>
              </a:ext>
            </a:extLst>
          </p:cNvPr>
          <p:cNvSpPr>
            <a:spLocks noGrp="1"/>
          </p:cNvSpPr>
          <p:nvPr>
            <p:ph type="title"/>
          </p:nvPr>
        </p:nvSpPr>
        <p:spPr/>
        <p:txBody>
          <a:bodyPr/>
          <a:lstStyle/>
          <a:p>
            <a:r>
              <a:rPr lang="fr-FR" dirty="0"/>
              <a:t>La commande ls</a:t>
            </a:r>
          </a:p>
        </p:txBody>
      </p:sp>
    </p:spTree>
    <p:extLst>
      <p:ext uri="{BB962C8B-B14F-4D97-AF65-F5344CB8AC3E}">
        <p14:creationId xmlns:p14="http://schemas.microsoft.com/office/powerpoint/2010/main" val="22916358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Image 387"/>
          <p:cNvPicPr/>
          <p:nvPr/>
        </p:nvPicPr>
        <p:blipFill>
          <a:blip r:embed="rId2"/>
          <a:stretch/>
        </p:blipFill>
        <p:spPr>
          <a:xfrm>
            <a:off x="6708000" y="1753920"/>
            <a:ext cx="3526200" cy="2780280"/>
          </a:xfrm>
          <a:prstGeom prst="rect">
            <a:avLst/>
          </a:prstGeom>
          <a:ln>
            <a:noFill/>
          </a:ln>
        </p:spPr>
      </p:pic>
      <p:sp>
        <p:nvSpPr>
          <p:cNvPr id="3" name="Espace réservé du contenu 2">
            <a:extLst>
              <a:ext uri="{FF2B5EF4-FFF2-40B4-BE49-F238E27FC236}">
                <a16:creationId xmlns:a16="http://schemas.microsoft.com/office/drawing/2014/main" id="{B050B404-1DB2-4E09-8A0D-715ED503F70C}"/>
              </a:ext>
            </a:extLst>
          </p:cNvPr>
          <p:cNvSpPr>
            <a:spLocks noGrp="1"/>
          </p:cNvSpPr>
          <p:nvPr>
            <p:ph idx="1"/>
          </p:nvPr>
        </p:nvSpPr>
        <p:spPr/>
        <p:txBody>
          <a:bodyPr/>
          <a:lstStyle/>
          <a:p>
            <a:r>
              <a:rPr lang="fr-FR" dirty="0"/>
              <a:t>Type de fichiers</a:t>
            </a:r>
          </a:p>
          <a:p>
            <a:pPr lvl="1"/>
            <a:r>
              <a:rPr lang="fr-FR" dirty="0"/>
              <a:t>- fichier normale</a:t>
            </a:r>
          </a:p>
          <a:p>
            <a:pPr lvl="1"/>
            <a:r>
              <a:rPr lang="fr-FR" dirty="0"/>
              <a:t>d : répertoire (directory)</a:t>
            </a:r>
          </a:p>
          <a:p>
            <a:pPr lvl="1"/>
            <a:r>
              <a:rPr lang="fr-FR" dirty="0"/>
              <a:t>b : bloc, fichier spécial mode bloc</a:t>
            </a:r>
          </a:p>
          <a:p>
            <a:pPr lvl="1"/>
            <a:r>
              <a:rPr lang="fr-FR" dirty="0"/>
              <a:t>c : caractère, fichier spécial mode caractère</a:t>
            </a:r>
          </a:p>
          <a:p>
            <a:pPr lvl="1"/>
            <a:r>
              <a:rPr lang="fr-FR" dirty="0"/>
              <a:t>l : lien symbolique</a:t>
            </a:r>
          </a:p>
          <a:p>
            <a:pPr lvl="1"/>
            <a:r>
              <a:rPr lang="fr-FR" dirty="0"/>
              <a:t>p : fichier pipe</a:t>
            </a:r>
          </a:p>
          <a:p>
            <a:pPr lvl="1"/>
            <a:r>
              <a:rPr lang="fr-FR" dirty="0"/>
              <a:t>s : socket</a:t>
            </a:r>
          </a:p>
          <a:p>
            <a:endParaRPr lang="fr-FR" dirty="0"/>
          </a:p>
        </p:txBody>
      </p:sp>
      <p:sp>
        <p:nvSpPr>
          <p:cNvPr id="2" name="Titre 1">
            <a:extLst>
              <a:ext uri="{FF2B5EF4-FFF2-40B4-BE49-F238E27FC236}">
                <a16:creationId xmlns:a16="http://schemas.microsoft.com/office/drawing/2014/main" id="{FF0BEB8A-F24A-4930-8749-4994620486EC}"/>
              </a:ext>
            </a:extLst>
          </p:cNvPr>
          <p:cNvSpPr>
            <a:spLocks noGrp="1"/>
          </p:cNvSpPr>
          <p:nvPr>
            <p:ph type="title"/>
          </p:nvPr>
        </p:nvSpPr>
        <p:spPr/>
        <p:txBody>
          <a:bodyPr>
            <a:normAutofit/>
          </a:bodyPr>
          <a:lstStyle/>
          <a:p>
            <a:r>
              <a:rPr lang="fr-FR" dirty="0"/>
              <a:t>Lire les attributs d'un fichier</a:t>
            </a:r>
          </a:p>
        </p:txBody>
      </p:sp>
    </p:spTree>
    <p:extLst>
      <p:ext uri="{BB962C8B-B14F-4D97-AF65-F5344CB8AC3E}">
        <p14:creationId xmlns:p14="http://schemas.microsoft.com/office/powerpoint/2010/main" val="27913871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CF07198-BD2F-47A6-87C3-9F5188F12F1E}"/>
              </a:ext>
            </a:extLst>
          </p:cNvPr>
          <p:cNvSpPr>
            <a:spLocks noGrp="1"/>
          </p:cNvSpPr>
          <p:nvPr>
            <p:ph idx="1"/>
          </p:nvPr>
        </p:nvSpPr>
        <p:spPr/>
        <p:txBody>
          <a:bodyPr>
            <a:normAutofit lnSpcReduction="10000"/>
          </a:bodyPr>
          <a:lstStyle/>
          <a:p>
            <a:r>
              <a:rPr lang="fr-FR" dirty="0" err="1"/>
              <a:t>cp</a:t>
            </a:r>
            <a:r>
              <a:rPr lang="fr-FR" dirty="0"/>
              <a:t> fichier1 fichier2 , copie fichier1, dans le même dossier, avec le nom fichier2</a:t>
            </a:r>
          </a:p>
          <a:p>
            <a:endParaRPr lang="fr-FR" dirty="0"/>
          </a:p>
          <a:p>
            <a:r>
              <a:rPr lang="fr-FR" dirty="0" err="1"/>
              <a:t>cp</a:t>
            </a:r>
            <a:r>
              <a:rPr lang="fr-FR" dirty="0"/>
              <a:t> fichier1 rep, copie fichier1 dans le dossier rep (si celui ci existe et dans le même dossier que fichier1)</a:t>
            </a:r>
          </a:p>
          <a:p>
            <a:pPr lvl="1"/>
            <a:r>
              <a:rPr lang="fr-FR" dirty="0"/>
              <a:t>Si le dossier n’existe pas il faut utiliser :</a:t>
            </a:r>
          </a:p>
          <a:p>
            <a:pPr lvl="2"/>
            <a:r>
              <a:rPr lang="fr-FR" dirty="0" err="1"/>
              <a:t>mkdir</a:t>
            </a:r>
            <a:r>
              <a:rPr lang="fr-FR" dirty="0"/>
              <a:t> -p chemin/rep &amp;&amp; </a:t>
            </a:r>
            <a:r>
              <a:rPr lang="fr-FR" dirty="0" err="1"/>
              <a:t>cp</a:t>
            </a:r>
            <a:r>
              <a:rPr lang="fr-FR" dirty="0"/>
              <a:t> myfile.txt $_</a:t>
            </a:r>
          </a:p>
          <a:p>
            <a:pPr lvl="2"/>
            <a:r>
              <a:rPr lang="fr-FR" dirty="0"/>
              <a:t>$_ est un paramètre spécial faisant référence à l’argument de la commande précédente</a:t>
            </a:r>
          </a:p>
          <a:p>
            <a:endParaRPr lang="fr-FR" dirty="0"/>
          </a:p>
          <a:p>
            <a:r>
              <a:rPr lang="fr-FR" dirty="0" err="1"/>
              <a:t>cp</a:t>
            </a:r>
            <a:r>
              <a:rPr lang="fr-FR" dirty="0"/>
              <a:t> fichier* rep, </a:t>
            </a:r>
            <a:r>
              <a:rPr lang="fr-FR"/>
              <a:t>copie tous </a:t>
            </a:r>
            <a:r>
              <a:rPr lang="fr-FR" dirty="0"/>
              <a:t>les fichiers dont le nom commence par fichier dans le dossier rep</a:t>
            </a:r>
          </a:p>
        </p:txBody>
      </p:sp>
      <p:sp>
        <p:nvSpPr>
          <p:cNvPr id="2" name="Titre 1">
            <a:extLst>
              <a:ext uri="{FF2B5EF4-FFF2-40B4-BE49-F238E27FC236}">
                <a16:creationId xmlns:a16="http://schemas.microsoft.com/office/drawing/2014/main" id="{91C5C66A-A48E-479A-90D1-D1C48FDD5E15}"/>
              </a:ext>
            </a:extLst>
          </p:cNvPr>
          <p:cNvSpPr>
            <a:spLocks noGrp="1"/>
          </p:cNvSpPr>
          <p:nvPr>
            <p:ph type="title"/>
          </p:nvPr>
        </p:nvSpPr>
        <p:spPr/>
        <p:txBody>
          <a:bodyPr>
            <a:normAutofit/>
          </a:bodyPr>
          <a:lstStyle/>
          <a:p>
            <a:r>
              <a:rPr lang="fr-FR" dirty="0"/>
              <a:t>Copier un fichier - La commande </a:t>
            </a:r>
            <a:r>
              <a:rPr lang="fr-FR" dirty="0" err="1"/>
              <a:t>cp</a:t>
            </a:r>
            <a:endParaRPr lang="fr-FR" dirty="0"/>
          </a:p>
        </p:txBody>
      </p:sp>
    </p:spTree>
    <p:extLst>
      <p:ext uri="{BB962C8B-B14F-4D97-AF65-F5344CB8AC3E}">
        <p14:creationId xmlns:p14="http://schemas.microsoft.com/office/powerpoint/2010/main" val="34256654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8EB5DC0-023E-40C6-907A-2DBD8CDB41E5}"/>
              </a:ext>
            </a:extLst>
          </p:cNvPr>
          <p:cNvSpPr>
            <a:spLocks noGrp="1"/>
          </p:cNvSpPr>
          <p:nvPr>
            <p:ph idx="1"/>
          </p:nvPr>
        </p:nvSpPr>
        <p:spPr/>
        <p:txBody>
          <a:bodyPr>
            <a:normAutofit lnSpcReduction="10000"/>
          </a:bodyPr>
          <a:lstStyle/>
          <a:p>
            <a:r>
              <a:rPr lang="fr-FR" dirty="0"/>
              <a:t>La commande mv</a:t>
            </a:r>
          </a:p>
          <a:p>
            <a:pPr lvl="1"/>
            <a:r>
              <a:rPr lang="fr-FR" dirty="0"/>
              <a:t>renommer des fichiers : mv fichier1 fichier2</a:t>
            </a:r>
          </a:p>
          <a:p>
            <a:pPr lvl="1"/>
            <a:r>
              <a:rPr lang="fr-FR" dirty="0"/>
              <a:t>déplacer des fichiers : mv fichier1 rep</a:t>
            </a:r>
          </a:p>
          <a:p>
            <a:pPr lvl="1"/>
            <a:r>
              <a:rPr lang="fr-FR" dirty="0"/>
              <a:t>option -i : si le fichier existe déjà, demande confirmation avant écrasement</a:t>
            </a:r>
          </a:p>
          <a:p>
            <a:endParaRPr lang="fr-FR" dirty="0"/>
          </a:p>
          <a:p>
            <a:r>
              <a:rPr lang="fr-FR" dirty="0"/>
              <a:t>La commande </a:t>
            </a:r>
            <a:r>
              <a:rPr lang="fr-FR" dirty="0" err="1"/>
              <a:t>rm</a:t>
            </a:r>
            <a:endParaRPr lang="fr-FR" dirty="0"/>
          </a:p>
          <a:p>
            <a:pPr lvl="1"/>
            <a:r>
              <a:rPr lang="fr-FR" dirty="0"/>
              <a:t>Destruction de fichiers</a:t>
            </a:r>
          </a:p>
          <a:p>
            <a:pPr lvl="2"/>
            <a:r>
              <a:rPr lang="fr-FR" dirty="0"/>
              <a:t>Suppression du fichier1 : </a:t>
            </a:r>
            <a:r>
              <a:rPr lang="fr-FR" dirty="0" err="1"/>
              <a:t>rm</a:t>
            </a:r>
            <a:r>
              <a:rPr lang="fr-FR" dirty="0"/>
              <a:t> fichier1</a:t>
            </a:r>
          </a:p>
          <a:p>
            <a:pPr lvl="2"/>
            <a:r>
              <a:rPr lang="fr-FR" dirty="0"/>
              <a:t>Suppression des fichier1 fichier2 fichier3 : </a:t>
            </a:r>
            <a:r>
              <a:rPr lang="fr-FR" dirty="0" err="1"/>
              <a:t>rm</a:t>
            </a:r>
            <a:r>
              <a:rPr lang="fr-FR" dirty="0"/>
              <a:t> fichier1 fichier2 fichier3</a:t>
            </a:r>
          </a:p>
          <a:p>
            <a:pPr lvl="2"/>
            <a:r>
              <a:rPr lang="fr-FR" dirty="0"/>
              <a:t>Suppression d’un </a:t>
            </a:r>
            <a:r>
              <a:rPr lang="fr-FR" dirty="0" err="1"/>
              <a:t>repertoire</a:t>
            </a:r>
            <a:r>
              <a:rPr lang="fr-FR" dirty="0"/>
              <a:t> : </a:t>
            </a:r>
            <a:r>
              <a:rPr lang="fr-FR" dirty="0" err="1"/>
              <a:t>rm</a:t>
            </a:r>
            <a:r>
              <a:rPr lang="fr-FR" dirty="0"/>
              <a:t> –</a:t>
            </a:r>
            <a:r>
              <a:rPr lang="fr-FR" dirty="0" err="1"/>
              <a:t>rf</a:t>
            </a:r>
            <a:r>
              <a:rPr lang="fr-FR" dirty="0"/>
              <a:t> </a:t>
            </a:r>
            <a:r>
              <a:rPr lang="fr-FR" dirty="0" err="1"/>
              <a:t>repertoire</a:t>
            </a:r>
            <a:endParaRPr lang="fr-FR" dirty="0"/>
          </a:p>
          <a:p>
            <a:pPr lvl="1"/>
            <a:r>
              <a:rPr lang="fr-FR" dirty="0"/>
              <a:t>Option -i demande confirmation avant suppression</a:t>
            </a:r>
          </a:p>
          <a:p>
            <a:endParaRPr lang="fr-FR" dirty="0"/>
          </a:p>
        </p:txBody>
      </p:sp>
      <p:sp>
        <p:nvSpPr>
          <p:cNvPr id="2" name="Titre 1">
            <a:extLst>
              <a:ext uri="{FF2B5EF4-FFF2-40B4-BE49-F238E27FC236}">
                <a16:creationId xmlns:a16="http://schemas.microsoft.com/office/drawing/2014/main" id="{C265188F-9D99-4F4B-A8AB-3F879F4324CA}"/>
              </a:ext>
            </a:extLst>
          </p:cNvPr>
          <p:cNvSpPr>
            <a:spLocks noGrp="1"/>
          </p:cNvSpPr>
          <p:nvPr>
            <p:ph type="title"/>
          </p:nvPr>
        </p:nvSpPr>
        <p:spPr/>
        <p:txBody>
          <a:bodyPr>
            <a:normAutofit fontScale="90000"/>
          </a:bodyPr>
          <a:lstStyle/>
          <a:p>
            <a:r>
              <a:rPr lang="fr-FR" dirty="0"/>
              <a:t>Déplacer/supprimer un fichier – la commande mv</a:t>
            </a:r>
          </a:p>
        </p:txBody>
      </p:sp>
    </p:spTree>
    <p:extLst>
      <p:ext uri="{BB962C8B-B14F-4D97-AF65-F5344CB8AC3E}">
        <p14:creationId xmlns:p14="http://schemas.microsoft.com/office/powerpoint/2010/main" val="8081483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0DA3F22-7C26-4D8F-87CA-739AC710479C}"/>
              </a:ext>
            </a:extLst>
          </p:cNvPr>
          <p:cNvSpPr>
            <a:spLocks noGrp="1"/>
          </p:cNvSpPr>
          <p:nvPr>
            <p:ph idx="1"/>
          </p:nvPr>
        </p:nvSpPr>
        <p:spPr/>
        <p:txBody>
          <a:bodyPr>
            <a:normAutofit fontScale="92500" lnSpcReduction="20000"/>
          </a:bodyPr>
          <a:lstStyle/>
          <a:p>
            <a:r>
              <a:rPr lang="fr-FR" dirty="0"/>
              <a:t>Trouve un fichier dans l'arborescence</a:t>
            </a:r>
          </a:p>
          <a:p>
            <a:pPr lvl="1"/>
            <a:r>
              <a:rPr lang="fr-FR" dirty="0"/>
              <a:t>Syntaxe : </a:t>
            </a:r>
            <a:r>
              <a:rPr lang="fr-FR" dirty="0" err="1"/>
              <a:t>find</a:t>
            </a:r>
            <a:r>
              <a:rPr lang="fr-FR" dirty="0"/>
              <a:t> répertoire -</a:t>
            </a:r>
            <a:r>
              <a:rPr lang="fr-FR" dirty="0" err="1"/>
              <a:t>name</a:t>
            </a:r>
            <a:r>
              <a:rPr lang="fr-FR" dirty="0"/>
              <a:t> </a:t>
            </a:r>
            <a:r>
              <a:rPr lang="fr-FR" dirty="0" err="1"/>
              <a:t>nom_du_fichier</a:t>
            </a:r>
            <a:endParaRPr lang="fr-FR" dirty="0"/>
          </a:p>
          <a:p>
            <a:endParaRPr lang="fr-FR" dirty="0"/>
          </a:p>
          <a:p>
            <a:r>
              <a:rPr lang="fr-FR" dirty="0"/>
              <a:t>Permet aussi d’effectuer une action dessus</a:t>
            </a:r>
          </a:p>
          <a:p>
            <a:endParaRPr lang="fr-FR" dirty="0"/>
          </a:p>
          <a:p>
            <a:r>
              <a:rPr lang="fr-FR" dirty="0"/>
              <a:t>LINUX est sensible à la casse (case sensitive) : Majuscules et minuscules sont interprétés différemment </a:t>
            </a:r>
          </a:p>
          <a:p>
            <a:endParaRPr lang="fr-FR" dirty="0"/>
          </a:p>
          <a:p>
            <a:r>
              <a:rPr lang="fr-FR" dirty="0" err="1"/>
              <a:t>find</a:t>
            </a:r>
            <a:r>
              <a:rPr lang="fr-FR" dirty="0"/>
              <a:t> est une des commandes les plus puissante d’Unix</a:t>
            </a:r>
          </a:p>
          <a:p>
            <a:pPr lvl="1"/>
            <a:r>
              <a:rPr lang="fr-FR" dirty="0" err="1"/>
              <a:t>find</a:t>
            </a:r>
            <a:r>
              <a:rPr lang="fr-FR" dirty="0"/>
              <a:t> / -</a:t>
            </a:r>
            <a:r>
              <a:rPr lang="fr-FR" dirty="0" err="1"/>
              <a:t>name</a:t>
            </a:r>
            <a:r>
              <a:rPr lang="fr-FR" dirty="0"/>
              <a:t> "*.c" -user </a:t>
            </a:r>
            <a:r>
              <a:rPr lang="fr-FR" dirty="0" err="1"/>
              <a:t>pixi</a:t>
            </a:r>
            <a:r>
              <a:rPr lang="fr-FR" dirty="0"/>
              <a:t> -size 342k -regex "[^p]+" -</a:t>
            </a:r>
            <a:r>
              <a:rPr lang="fr-FR" dirty="0" err="1"/>
              <a:t>exec</a:t>
            </a:r>
            <a:r>
              <a:rPr lang="fr-FR" dirty="0"/>
              <a:t> </a:t>
            </a:r>
            <a:r>
              <a:rPr lang="fr-FR" dirty="0" err="1"/>
              <a:t>gcc</a:t>
            </a:r>
            <a:r>
              <a:rPr lang="fr-FR" dirty="0"/>
              <a:t> -c {} \; </a:t>
            </a:r>
          </a:p>
          <a:p>
            <a:pPr lvl="1"/>
            <a:r>
              <a:rPr lang="fr-FR" dirty="0"/>
              <a:t>compile tous les *.c sur votre disque qui appartiennent a l'utilisateur </a:t>
            </a:r>
            <a:r>
              <a:rPr lang="fr-FR" dirty="0" err="1"/>
              <a:t>pixi</a:t>
            </a:r>
            <a:r>
              <a:rPr lang="fr-FR" dirty="0"/>
              <a:t>, dont la taille fait 342K et dont le chemin d'accès ne contient pas la lettre p</a:t>
            </a:r>
          </a:p>
        </p:txBody>
      </p:sp>
      <p:sp>
        <p:nvSpPr>
          <p:cNvPr id="2" name="Titre 1">
            <a:extLst>
              <a:ext uri="{FF2B5EF4-FFF2-40B4-BE49-F238E27FC236}">
                <a16:creationId xmlns:a16="http://schemas.microsoft.com/office/drawing/2014/main" id="{33162E08-88C1-42C9-B1CF-68A721D86018}"/>
              </a:ext>
            </a:extLst>
          </p:cNvPr>
          <p:cNvSpPr>
            <a:spLocks noGrp="1"/>
          </p:cNvSpPr>
          <p:nvPr>
            <p:ph type="title"/>
          </p:nvPr>
        </p:nvSpPr>
        <p:spPr/>
        <p:txBody>
          <a:bodyPr/>
          <a:lstStyle/>
          <a:p>
            <a:r>
              <a:rPr lang="fr-FR" dirty="0"/>
              <a:t>La commande </a:t>
            </a:r>
            <a:r>
              <a:rPr lang="fr-FR" dirty="0" err="1"/>
              <a:t>find</a:t>
            </a:r>
            <a:r>
              <a:rPr lang="fr-FR" dirty="0"/>
              <a:t> – part 1</a:t>
            </a:r>
          </a:p>
        </p:txBody>
      </p:sp>
    </p:spTree>
    <p:extLst>
      <p:ext uri="{BB962C8B-B14F-4D97-AF65-F5344CB8AC3E}">
        <p14:creationId xmlns:p14="http://schemas.microsoft.com/office/powerpoint/2010/main" val="27364898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5252E2F-CA29-4B75-B5D4-A1D6FAF51268}"/>
              </a:ext>
            </a:extLst>
          </p:cNvPr>
          <p:cNvSpPr>
            <a:spLocks noGrp="1"/>
          </p:cNvSpPr>
          <p:nvPr>
            <p:ph idx="1"/>
          </p:nvPr>
        </p:nvSpPr>
        <p:spPr/>
        <p:txBody>
          <a:bodyPr>
            <a:normAutofit/>
          </a:bodyPr>
          <a:lstStyle/>
          <a:p>
            <a:r>
              <a:rPr lang="fr-FR" dirty="0" err="1"/>
              <a:t>locate</a:t>
            </a:r>
            <a:r>
              <a:rPr lang="fr-FR" dirty="0"/>
              <a:t> </a:t>
            </a:r>
            <a:r>
              <a:rPr lang="fr-FR" dirty="0" err="1"/>
              <a:t>nom_du_fichier</a:t>
            </a:r>
            <a:endParaRPr lang="fr-FR" dirty="0"/>
          </a:p>
          <a:p>
            <a:endParaRPr lang="fr-FR" dirty="0"/>
          </a:p>
          <a:p>
            <a:r>
              <a:rPr lang="fr-FR" dirty="0"/>
              <a:t>La base de données est automatiquement mise à jour quotidiennement grâce au programme </a:t>
            </a:r>
            <a:r>
              <a:rPr lang="fr-FR" dirty="0" err="1"/>
              <a:t>anacron</a:t>
            </a:r>
            <a:endParaRPr lang="fr-FR" dirty="0"/>
          </a:p>
          <a:p>
            <a:endParaRPr lang="fr-FR" dirty="0"/>
          </a:p>
          <a:p>
            <a:r>
              <a:rPr lang="fr-FR" dirty="0"/>
              <a:t>On peut mettre à jour la base de données manuellement : </a:t>
            </a:r>
            <a:r>
              <a:rPr lang="fr-FR" dirty="0" err="1"/>
              <a:t>updatedb</a:t>
            </a:r>
            <a:endParaRPr lang="fr-FR" dirty="0"/>
          </a:p>
          <a:p>
            <a:endParaRPr lang="fr-FR" dirty="0"/>
          </a:p>
          <a:p>
            <a:r>
              <a:rPr lang="fr-FR" dirty="0" err="1"/>
              <a:t>find</a:t>
            </a:r>
            <a:r>
              <a:rPr lang="fr-FR" dirty="0"/>
              <a:t> recherche dans l’arborescence, </a:t>
            </a:r>
            <a:r>
              <a:rPr lang="fr-FR" dirty="0" err="1"/>
              <a:t>locate</a:t>
            </a:r>
            <a:r>
              <a:rPr lang="fr-FR" dirty="0"/>
              <a:t> dans un fichier base de données.</a:t>
            </a:r>
          </a:p>
        </p:txBody>
      </p:sp>
      <p:sp>
        <p:nvSpPr>
          <p:cNvPr id="2" name="Titre 1">
            <a:extLst>
              <a:ext uri="{FF2B5EF4-FFF2-40B4-BE49-F238E27FC236}">
                <a16:creationId xmlns:a16="http://schemas.microsoft.com/office/drawing/2014/main" id="{CAD3CE8B-FF1F-4996-90C6-6453C3380A3E}"/>
              </a:ext>
            </a:extLst>
          </p:cNvPr>
          <p:cNvSpPr>
            <a:spLocks noGrp="1"/>
          </p:cNvSpPr>
          <p:nvPr>
            <p:ph type="title"/>
          </p:nvPr>
        </p:nvSpPr>
        <p:spPr/>
        <p:txBody>
          <a:bodyPr/>
          <a:lstStyle/>
          <a:p>
            <a:r>
              <a:rPr lang="fr-FR" dirty="0"/>
              <a:t>Alternative la commande </a:t>
            </a:r>
            <a:r>
              <a:rPr lang="fr-FR" dirty="0" err="1"/>
              <a:t>locate</a:t>
            </a:r>
            <a:endParaRPr lang="fr-FR" dirty="0"/>
          </a:p>
        </p:txBody>
      </p:sp>
    </p:spTree>
    <p:extLst>
      <p:ext uri="{BB962C8B-B14F-4D97-AF65-F5344CB8AC3E}">
        <p14:creationId xmlns:p14="http://schemas.microsoft.com/office/powerpoint/2010/main" val="1545963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CFADF67-213B-4B5A-A882-12B916F1CCF6}"/>
              </a:ext>
            </a:extLst>
          </p:cNvPr>
          <p:cNvSpPr>
            <a:spLocks noGrp="1"/>
          </p:cNvSpPr>
          <p:nvPr>
            <p:ph type="title"/>
          </p:nvPr>
        </p:nvSpPr>
        <p:spPr/>
        <p:txBody>
          <a:bodyPr>
            <a:normAutofit/>
          </a:bodyPr>
          <a:lstStyle/>
          <a:p>
            <a:pPr lvl="0"/>
            <a:r>
              <a:rPr lang="fr-BE" altLang="fr-FR" sz="6000" dirty="0"/>
              <a:t>Apprendre à utiliser Git</a:t>
            </a:r>
            <a:endParaRPr lang="fr-FR" noProof="0" dirty="0"/>
          </a:p>
        </p:txBody>
      </p:sp>
      <p:sp>
        <p:nvSpPr>
          <p:cNvPr id="3" name="Espace réservé du texte 2">
            <a:extLst>
              <a:ext uri="{FF2B5EF4-FFF2-40B4-BE49-F238E27FC236}">
                <a16:creationId xmlns:a16="http://schemas.microsoft.com/office/drawing/2014/main" id="{E092EFD5-64D2-41B5-8933-04D0101497FD}"/>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970654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72EE8E-3F18-48B9-9F33-02D0A89442FD}"/>
              </a:ext>
            </a:extLst>
          </p:cNvPr>
          <p:cNvSpPr>
            <a:spLocks noGrp="1"/>
          </p:cNvSpPr>
          <p:nvPr>
            <p:ph idx="1"/>
          </p:nvPr>
        </p:nvSpPr>
        <p:spPr/>
        <p:txBody>
          <a:bodyPr>
            <a:normAutofit fontScale="77500" lnSpcReduction="20000"/>
          </a:bodyPr>
          <a:lstStyle/>
          <a:p>
            <a:r>
              <a:rPr lang="fr-FR" dirty="0">
                <a:solidFill>
                  <a:srgbClr val="FF9933"/>
                </a:solidFill>
              </a:rPr>
              <a:t>Repository (dépôt)</a:t>
            </a:r>
          </a:p>
          <a:p>
            <a:pPr lvl="1"/>
            <a:r>
              <a:rPr lang="fr-FR" dirty="0"/>
              <a:t>espace de stockage du code source, local ou distant (</a:t>
            </a:r>
            <a:r>
              <a:rPr lang="fr-FR" dirty="0" err="1"/>
              <a:t>remote</a:t>
            </a:r>
            <a:r>
              <a:rPr lang="fr-FR" dirty="0"/>
              <a:t>)</a:t>
            </a:r>
          </a:p>
          <a:p>
            <a:pPr lvl="1"/>
            <a:endParaRPr lang="fr-FR" dirty="0"/>
          </a:p>
          <a:p>
            <a:r>
              <a:rPr lang="fr-FR" dirty="0" err="1">
                <a:solidFill>
                  <a:srgbClr val="FF9933"/>
                </a:solidFill>
              </a:rPr>
              <a:t>Staging</a:t>
            </a:r>
            <a:r>
              <a:rPr lang="fr-FR" dirty="0">
                <a:solidFill>
                  <a:srgbClr val="FF9933"/>
                </a:solidFill>
              </a:rPr>
              <a:t> (index)</a:t>
            </a:r>
          </a:p>
          <a:p>
            <a:pPr lvl="1"/>
            <a:r>
              <a:rPr lang="fr-FR" dirty="0"/>
              <a:t>une mise à jour en cours d'assemblage</a:t>
            </a:r>
          </a:p>
          <a:p>
            <a:pPr lvl="1"/>
            <a:endParaRPr lang="fr-FR" dirty="0"/>
          </a:p>
          <a:p>
            <a:r>
              <a:rPr lang="fr-FR" dirty="0">
                <a:solidFill>
                  <a:srgbClr val="FF9933"/>
                </a:solidFill>
              </a:rPr>
              <a:t>Commit</a:t>
            </a:r>
          </a:p>
          <a:p>
            <a:pPr lvl="1"/>
            <a:r>
              <a:rPr lang="fr-FR" dirty="0"/>
              <a:t>une mise à jour du code source: lignes de code de fichier(s)</a:t>
            </a:r>
          </a:p>
          <a:p>
            <a:pPr lvl="1"/>
            <a:endParaRPr lang="fr-FR" dirty="0"/>
          </a:p>
          <a:p>
            <a:r>
              <a:rPr lang="fr-FR" dirty="0">
                <a:solidFill>
                  <a:srgbClr val="FF9933"/>
                </a:solidFill>
              </a:rPr>
              <a:t>Branch</a:t>
            </a:r>
          </a:p>
          <a:p>
            <a:pPr lvl="1"/>
            <a:r>
              <a:rPr lang="fr-FR" dirty="0"/>
              <a:t>une suite de </a:t>
            </a:r>
            <a:r>
              <a:rPr lang="fr-FR" dirty="0" err="1"/>
              <a:t>commits</a:t>
            </a:r>
            <a:r>
              <a:rPr lang="fr-FR" dirty="0"/>
              <a:t> liés entre eux</a:t>
            </a:r>
          </a:p>
          <a:p>
            <a:pPr lvl="1"/>
            <a:endParaRPr lang="fr-FR" dirty="0"/>
          </a:p>
          <a:p>
            <a:r>
              <a:rPr lang="fr-FR" dirty="0">
                <a:solidFill>
                  <a:srgbClr val="FF9933"/>
                </a:solidFill>
              </a:rPr>
              <a:t>Merge</a:t>
            </a:r>
            <a:r>
              <a:rPr lang="fr-FR" dirty="0"/>
              <a:t> </a:t>
            </a:r>
            <a:r>
              <a:rPr lang="fr-FR" dirty="0">
                <a:solidFill>
                  <a:srgbClr val="FF9933"/>
                </a:solidFill>
              </a:rPr>
              <a:t>(fusion)</a:t>
            </a:r>
          </a:p>
          <a:p>
            <a:pPr lvl="1"/>
            <a:r>
              <a:rPr lang="fr-FR" dirty="0"/>
              <a:t>intégrer les mises à jour d'une branche dans une autre</a:t>
            </a:r>
          </a:p>
        </p:txBody>
      </p:sp>
      <p:sp>
        <p:nvSpPr>
          <p:cNvPr id="3" name="Title 2">
            <a:extLst>
              <a:ext uri="{FF2B5EF4-FFF2-40B4-BE49-F238E27FC236}">
                <a16:creationId xmlns:a16="http://schemas.microsoft.com/office/drawing/2014/main" id="{743CB69F-B191-4B66-9541-271CE876E678}"/>
              </a:ext>
            </a:extLst>
          </p:cNvPr>
          <p:cNvSpPr>
            <a:spLocks noGrp="1"/>
          </p:cNvSpPr>
          <p:nvPr>
            <p:ph type="title"/>
          </p:nvPr>
        </p:nvSpPr>
        <p:spPr/>
        <p:txBody>
          <a:bodyPr/>
          <a:lstStyle/>
          <a:p>
            <a:r>
              <a:rPr lang="fr-FR" dirty="0"/>
              <a:t>Vocabulaire à connaître</a:t>
            </a:r>
          </a:p>
        </p:txBody>
      </p:sp>
    </p:spTree>
    <p:extLst>
      <p:ext uri="{BB962C8B-B14F-4D97-AF65-F5344CB8AC3E}">
        <p14:creationId xmlns:p14="http://schemas.microsoft.com/office/powerpoint/2010/main" val="12156244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B1373-E014-4F4C-9CDE-890FD4CB3A80}"/>
              </a:ext>
            </a:extLst>
          </p:cNvPr>
          <p:cNvSpPr>
            <a:spLocks noGrp="1"/>
          </p:cNvSpPr>
          <p:nvPr>
            <p:ph idx="1"/>
          </p:nvPr>
        </p:nvSpPr>
        <p:spPr>
          <a:xfrm>
            <a:off x="838200" y="1404882"/>
            <a:ext cx="10515600" cy="4351338"/>
          </a:xfrm>
        </p:spPr>
        <p:txBody>
          <a:bodyPr/>
          <a:lstStyle/>
          <a:p>
            <a:r>
              <a:rPr lang="fr-FR" dirty="0"/>
              <a:t>Un répertoire dont la structure décrit le graphe de commit, les branches, etc.</a:t>
            </a:r>
          </a:p>
          <a:p>
            <a:pPr lvl="1"/>
            <a:endParaRPr lang="fr-FR" dirty="0"/>
          </a:p>
          <a:p>
            <a:r>
              <a:rPr lang="fr-FR" dirty="0"/>
              <a:t>Pour transformer un dossier en dépôt, il faut taper dans le terminal: </a:t>
            </a:r>
          </a:p>
          <a:p>
            <a:pPr lvl="1"/>
            <a:r>
              <a:rPr lang="fr-FR" dirty="0">
                <a:solidFill>
                  <a:srgbClr val="FF9933"/>
                </a:solidFill>
              </a:rPr>
              <a:t>cd /chemin/vers/le/dossier</a:t>
            </a:r>
          </a:p>
          <a:p>
            <a:pPr lvl="1"/>
            <a:r>
              <a:rPr lang="fr-FR" dirty="0">
                <a:solidFill>
                  <a:srgbClr val="FF9933"/>
                </a:solidFill>
              </a:rPr>
              <a:t>git init</a:t>
            </a:r>
          </a:p>
          <a:p>
            <a:pPr lvl="1"/>
            <a:r>
              <a:rPr lang="fr-FR" dirty="0">
                <a:solidFill>
                  <a:schemeClr val="bg1"/>
                </a:solidFill>
              </a:rPr>
              <a:t>Cela créer un dossier caché (.git) qui contiendra toutes les informations relatives au </a:t>
            </a:r>
            <a:r>
              <a:rPr lang="fr-FR" dirty="0" err="1">
                <a:solidFill>
                  <a:schemeClr val="bg1"/>
                </a:solidFill>
              </a:rPr>
              <a:t>versionning</a:t>
            </a:r>
            <a:r>
              <a:rPr lang="fr-FR" dirty="0">
                <a:solidFill>
                  <a:schemeClr val="bg1"/>
                </a:solidFill>
              </a:rPr>
              <a:t> dans le dossier que l’on veut transformer en dépôt</a:t>
            </a:r>
          </a:p>
        </p:txBody>
      </p:sp>
      <p:sp>
        <p:nvSpPr>
          <p:cNvPr id="3" name="Title 2">
            <a:extLst>
              <a:ext uri="{FF2B5EF4-FFF2-40B4-BE49-F238E27FC236}">
                <a16:creationId xmlns:a16="http://schemas.microsoft.com/office/drawing/2014/main" id="{3D342A9C-8B42-4C2D-BEF5-86C1BCE5E5BF}"/>
              </a:ext>
            </a:extLst>
          </p:cNvPr>
          <p:cNvSpPr>
            <a:spLocks noGrp="1"/>
          </p:cNvSpPr>
          <p:nvPr>
            <p:ph type="title"/>
          </p:nvPr>
        </p:nvSpPr>
        <p:spPr/>
        <p:txBody>
          <a:bodyPr/>
          <a:lstStyle/>
          <a:p>
            <a:r>
              <a:rPr lang="fr-FR" dirty="0"/>
              <a:t>Le dépôt (repository)</a:t>
            </a:r>
          </a:p>
        </p:txBody>
      </p:sp>
      <p:pic>
        <p:nvPicPr>
          <p:cNvPr id="4" name="Picture 3">
            <a:extLst>
              <a:ext uri="{FF2B5EF4-FFF2-40B4-BE49-F238E27FC236}">
                <a16:creationId xmlns:a16="http://schemas.microsoft.com/office/drawing/2014/main" id="{2675C171-8C73-45F1-A6BB-B26EE48A94B1}"/>
              </a:ext>
            </a:extLst>
          </p:cNvPr>
          <p:cNvPicPr>
            <a:picLocks noChangeAspect="1"/>
          </p:cNvPicPr>
          <p:nvPr/>
        </p:nvPicPr>
        <p:blipFill rotWithShape="1">
          <a:blip r:embed="rId2"/>
          <a:srcRect t="1038" b="1"/>
          <a:stretch/>
        </p:blipFill>
        <p:spPr>
          <a:xfrm>
            <a:off x="3334651" y="4847207"/>
            <a:ext cx="5074298" cy="1818027"/>
          </a:xfrm>
          <a:prstGeom prst="rect">
            <a:avLst/>
          </a:prstGeom>
        </p:spPr>
      </p:pic>
    </p:spTree>
    <p:extLst>
      <p:ext uri="{BB962C8B-B14F-4D97-AF65-F5344CB8AC3E}">
        <p14:creationId xmlns:p14="http://schemas.microsoft.com/office/powerpoint/2010/main" val="42018068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40A374-9655-48A6-A1CA-B8578E0F3384}"/>
              </a:ext>
            </a:extLst>
          </p:cNvPr>
          <p:cNvSpPr>
            <a:spLocks noGrp="1"/>
          </p:cNvSpPr>
          <p:nvPr>
            <p:ph idx="1"/>
          </p:nvPr>
        </p:nvSpPr>
        <p:spPr/>
        <p:txBody>
          <a:bodyPr>
            <a:normAutofit fontScale="92500" lnSpcReduction="20000"/>
          </a:bodyPr>
          <a:lstStyle/>
          <a:p>
            <a:r>
              <a:rPr lang="fr-FR" dirty="0"/>
              <a:t>git config --help pour en savoir plus</a:t>
            </a:r>
          </a:p>
          <a:p>
            <a:pPr lvl="1"/>
            <a:r>
              <a:rPr lang="fr-FR" dirty="0"/>
              <a:t>git help config fait la même chose</a:t>
            </a:r>
          </a:p>
          <a:p>
            <a:pPr lvl="1"/>
            <a:r>
              <a:rPr lang="fr-FR" dirty="0"/>
              <a:t>Ouvre le manuel pour savoir comment configurer git</a:t>
            </a:r>
          </a:p>
          <a:p>
            <a:endParaRPr lang="fr-FR" dirty="0"/>
          </a:p>
          <a:p>
            <a:r>
              <a:rPr lang="fr-FR" dirty="0"/>
              <a:t>On peut travailler en local ou global</a:t>
            </a:r>
          </a:p>
          <a:p>
            <a:endParaRPr lang="fr-FR" dirty="0"/>
          </a:p>
          <a:p>
            <a:r>
              <a:rPr lang="fr-FR" dirty="0"/>
              <a:t>2 choses à faire en premier</a:t>
            </a:r>
          </a:p>
          <a:p>
            <a:pPr lvl="1"/>
            <a:r>
              <a:rPr lang="en-US" dirty="0"/>
              <a:t>git config --global user.name “</a:t>
            </a:r>
            <a:r>
              <a:rPr lang="en-US" dirty="0" err="1"/>
              <a:t>mon_user_name</a:t>
            </a:r>
            <a:r>
              <a:rPr lang="en-US" dirty="0"/>
              <a:t>“</a:t>
            </a:r>
          </a:p>
          <a:p>
            <a:pPr lvl="1"/>
            <a:r>
              <a:rPr lang="fr-FR" dirty="0"/>
              <a:t>git config --</a:t>
            </a:r>
            <a:r>
              <a:rPr lang="en-US" dirty="0"/>
              <a:t>global</a:t>
            </a:r>
            <a:r>
              <a:rPr lang="fr-FR" dirty="0"/>
              <a:t> </a:t>
            </a:r>
            <a:r>
              <a:rPr lang="fr-FR" dirty="0" err="1"/>
              <a:t>user.email</a:t>
            </a:r>
            <a:r>
              <a:rPr lang="fr-FR" dirty="0"/>
              <a:t> "</a:t>
            </a:r>
            <a:r>
              <a:rPr lang="fr-FR" dirty="0" err="1"/>
              <a:t>mon_mail</a:t>
            </a:r>
            <a:r>
              <a:rPr lang="fr-FR" dirty="0"/>
              <a:t>"</a:t>
            </a:r>
          </a:p>
          <a:p>
            <a:pPr lvl="1"/>
            <a:r>
              <a:rPr lang="fr-FR" dirty="0"/>
              <a:t>Ces informations vont servir pour savoir qui a fait quoi à quel commit lorsque le projet passera en projet de groupe</a:t>
            </a:r>
          </a:p>
          <a:p>
            <a:r>
              <a:rPr lang="fr-FR" dirty="0"/>
              <a:t>git config --</a:t>
            </a:r>
            <a:r>
              <a:rPr lang="fr-FR" dirty="0" err="1"/>
              <a:t>list</a:t>
            </a:r>
            <a:r>
              <a:rPr lang="fr-FR" dirty="0"/>
              <a:t> pour voir les changements qui ont été apportés à la config</a:t>
            </a:r>
          </a:p>
        </p:txBody>
      </p:sp>
      <p:sp>
        <p:nvSpPr>
          <p:cNvPr id="3" name="Title 2">
            <a:extLst>
              <a:ext uri="{FF2B5EF4-FFF2-40B4-BE49-F238E27FC236}">
                <a16:creationId xmlns:a16="http://schemas.microsoft.com/office/drawing/2014/main" id="{34FBDDCC-A11B-40DC-AD56-52F189112030}"/>
              </a:ext>
            </a:extLst>
          </p:cNvPr>
          <p:cNvSpPr>
            <a:spLocks noGrp="1"/>
          </p:cNvSpPr>
          <p:nvPr>
            <p:ph type="title"/>
          </p:nvPr>
        </p:nvSpPr>
        <p:spPr/>
        <p:txBody>
          <a:bodyPr/>
          <a:lstStyle/>
          <a:p>
            <a:r>
              <a:rPr lang="fr-FR" dirty="0"/>
              <a:t>Configuration</a:t>
            </a:r>
          </a:p>
        </p:txBody>
      </p:sp>
    </p:spTree>
    <p:extLst>
      <p:ext uri="{BB962C8B-B14F-4D97-AF65-F5344CB8AC3E}">
        <p14:creationId xmlns:p14="http://schemas.microsoft.com/office/powerpoint/2010/main" val="39395181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FB18672F-7B49-4DE5-8B6F-52CF22EF9D72}"/>
              </a:ext>
            </a:extLst>
          </p:cNvPr>
          <p:cNvGraphicFramePr/>
          <p:nvPr>
            <p:extLst>
              <p:ext uri="{D42A27DB-BD31-4B8C-83A1-F6EECF244321}">
                <p14:modId xmlns:p14="http://schemas.microsoft.com/office/powerpoint/2010/main" val="82358198"/>
              </p:ext>
            </p:extLst>
          </p:nvPr>
        </p:nvGraphicFramePr>
        <p:xfrm>
          <a:off x="1840484" y="851770"/>
          <a:ext cx="8511032" cy="5556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25">
            <a:extLst>
              <a:ext uri="{FF2B5EF4-FFF2-40B4-BE49-F238E27FC236}">
                <a16:creationId xmlns:a16="http://schemas.microsoft.com/office/drawing/2014/main" id="{62B28F44-C821-49F0-B4C0-13AAD78D8878}"/>
              </a:ext>
            </a:extLst>
          </p:cNvPr>
          <p:cNvSpPr txBox="1"/>
          <p:nvPr/>
        </p:nvSpPr>
        <p:spPr>
          <a:xfrm>
            <a:off x="88916" y="154118"/>
            <a:ext cx="2802791"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Plan</a:t>
            </a:r>
          </a:p>
        </p:txBody>
      </p:sp>
    </p:spTree>
    <p:extLst>
      <p:ext uri="{BB962C8B-B14F-4D97-AF65-F5344CB8AC3E}">
        <p14:creationId xmlns:p14="http://schemas.microsoft.com/office/powerpoint/2010/main" val="104041338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121226CC-F55E-4E35-8AF3-FF250A2248BC}"/>
                                            </p:graphicEl>
                                          </p:spTgt>
                                        </p:tgtEl>
                                        <p:attrNameLst>
                                          <p:attrName>style.visibility</p:attrName>
                                        </p:attrNameLst>
                                      </p:cBhvr>
                                      <p:to>
                                        <p:strVal val="visible"/>
                                      </p:to>
                                    </p:set>
                                    <p:animEffect transition="in" filter="wipe(up)">
                                      <p:cBhvr>
                                        <p:cTn id="7" dur="500"/>
                                        <p:tgtEl>
                                          <p:spTgt spid="4">
                                            <p:graphicEl>
                                              <a:dgm id="{121226CC-F55E-4E35-8AF3-FF250A2248B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D497199D-1295-4464-A3C7-BE3765FEB26B}"/>
                                            </p:graphicEl>
                                          </p:spTgt>
                                        </p:tgtEl>
                                        <p:attrNameLst>
                                          <p:attrName>style.visibility</p:attrName>
                                        </p:attrNameLst>
                                      </p:cBhvr>
                                      <p:to>
                                        <p:strVal val="visible"/>
                                      </p:to>
                                    </p:set>
                                    <p:animEffect transition="in" filter="wipe(up)">
                                      <p:cBhvr>
                                        <p:cTn id="12" dur="500"/>
                                        <p:tgtEl>
                                          <p:spTgt spid="4">
                                            <p:graphicEl>
                                              <a:dgm id="{D497199D-1295-4464-A3C7-BE3765FEB26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graphicEl>
                                              <a:dgm id="{9F429553-7D94-4BB8-8A38-966DC7E96733}"/>
                                            </p:graphicEl>
                                          </p:spTgt>
                                        </p:tgtEl>
                                        <p:attrNameLst>
                                          <p:attrName>style.visibility</p:attrName>
                                        </p:attrNameLst>
                                      </p:cBhvr>
                                      <p:to>
                                        <p:strVal val="visible"/>
                                      </p:to>
                                    </p:set>
                                    <p:animEffect transition="in" filter="wipe(up)">
                                      <p:cBhvr>
                                        <p:cTn id="17" dur="500"/>
                                        <p:tgtEl>
                                          <p:spTgt spid="4">
                                            <p:graphicEl>
                                              <a:dgm id="{9F429553-7D94-4BB8-8A38-966DC7E9673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graphicEl>
                                              <a:dgm id="{662036EE-D5DE-4FC1-94D7-F35B94E05AE9}"/>
                                            </p:graphicEl>
                                          </p:spTgt>
                                        </p:tgtEl>
                                        <p:attrNameLst>
                                          <p:attrName>style.visibility</p:attrName>
                                        </p:attrNameLst>
                                      </p:cBhvr>
                                      <p:to>
                                        <p:strVal val="visible"/>
                                      </p:to>
                                    </p:set>
                                    <p:animEffect transition="in" filter="wipe(up)">
                                      <p:cBhvr>
                                        <p:cTn id="22" dur="500"/>
                                        <p:tgtEl>
                                          <p:spTgt spid="4">
                                            <p:graphicEl>
                                              <a:dgm id="{662036EE-D5DE-4FC1-94D7-F35B94E05AE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0AD52-0FD6-492C-971E-C8C67EAED4C5}"/>
              </a:ext>
            </a:extLst>
          </p:cNvPr>
          <p:cNvSpPr>
            <a:spLocks noGrp="1"/>
          </p:cNvSpPr>
          <p:nvPr>
            <p:ph idx="1"/>
          </p:nvPr>
        </p:nvSpPr>
        <p:spPr/>
        <p:txBody>
          <a:bodyPr>
            <a:normAutofit/>
          </a:bodyPr>
          <a:lstStyle/>
          <a:p>
            <a:r>
              <a:rPr lang="fr-FR" dirty="0">
                <a:solidFill>
                  <a:schemeClr val="bg1"/>
                </a:solidFill>
              </a:rPr>
              <a:t>Pour savoir l’état du répertoire, une commande très utile:</a:t>
            </a:r>
            <a:endParaRPr lang="fr-FR" dirty="0">
              <a:solidFill>
                <a:srgbClr val="FF9933"/>
              </a:solidFill>
            </a:endParaRPr>
          </a:p>
          <a:p>
            <a:pPr lvl="1"/>
            <a:r>
              <a:rPr lang="fr-FR" dirty="0">
                <a:solidFill>
                  <a:srgbClr val="FF9933"/>
                </a:solidFill>
              </a:rPr>
              <a:t>git </a:t>
            </a:r>
            <a:r>
              <a:rPr lang="fr-FR" dirty="0" err="1">
                <a:solidFill>
                  <a:srgbClr val="FF9933"/>
                </a:solidFill>
              </a:rPr>
              <a:t>status</a:t>
            </a:r>
            <a:endParaRPr lang="fr-FR" dirty="0">
              <a:solidFill>
                <a:srgbClr val="FF9933"/>
              </a:solidFill>
            </a:endParaRPr>
          </a:p>
          <a:p>
            <a:endParaRPr lang="fr-FR" dirty="0"/>
          </a:p>
          <a:p>
            <a:r>
              <a:rPr lang="fr-FR" dirty="0"/>
              <a:t>Affiche les fichiers modifiés, à quel commit on en est etc…</a:t>
            </a:r>
          </a:p>
          <a:p>
            <a:endParaRPr lang="fr-FR" dirty="0"/>
          </a:p>
          <a:p>
            <a:r>
              <a:rPr lang="fr-FR" dirty="0"/>
              <a:t>Dans un repo vierge ca ne doit dire que</a:t>
            </a:r>
          </a:p>
          <a:p>
            <a:pPr lvl="1"/>
            <a:r>
              <a:rPr lang="en-US" dirty="0"/>
              <a:t>On branch master</a:t>
            </a:r>
          </a:p>
          <a:p>
            <a:pPr lvl="1"/>
            <a:r>
              <a:rPr lang="en-US" dirty="0"/>
              <a:t>No commits yet</a:t>
            </a:r>
          </a:p>
          <a:p>
            <a:pPr lvl="1"/>
            <a:r>
              <a:rPr lang="en-US" dirty="0"/>
              <a:t>nothing to commit (create/copy files and use "git add" to track)</a:t>
            </a:r>
          </a:p>
          <a:p>
            <a:pPr marL="0" indent="0">
              <a:buNone/>
            </a:pPr>
            <a:endParaRPr lang="fr-FR" dirty="0"/>
          </a:p>
          <a:p>
            <a:endParaRPr lang="fr-FR" dirty="0"/>
          </a:p>
        </p:txBody>
      </p:sp>
      <p:sp>
        <p:nvSpPr>
          <p:cNvPr id="3" name="Title 2">
            <a:extLst>
              <a:ext uri="{FF2B5EF4-FFF2-40B4-BE49-F238E27FC236}">
                <a16:creationId xmlns:a16="http://schemas.microsoft.com/office/drawing/2014/main" id="{88FA33F6-1C3D-4E73-B8C8-78EA3038D870}"/>
              </a:ext>
            </a:extLst>
          </p:cNvPr>
          <p:cNvSpPr>
            <a:spLocks noGrp="1"/>
          </p:cNvSpPr>
          <p:nvPr>
            <p:ph type="title"/>
          </p:nvPr>
        </p:nvSpPr>
        <p:spPr/>
        <p:txBody>
          <a:bodyPr/>
          <a:lstStyle/>
          <a:p>
            <a:r>
              <a:rPr lang="fr-FR" dirty="0"/>
              <a:t>Savoir où on en est</a:t>
            </a:r>
          </a:p>
        </p:txBody>
      </p:sp>
    </p:spTree>
    <p:extLst>
      <p:ext uri="{BB962C8B-B14F-4D97-AF65-F5344CB8AC3E}">
        <p14:creationId xmlns:p14="http://schemas.microsoft.com/office/powerpoint/2010/main" val="36035252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0CB199-123E-4766-8706-11B9B87C86DE}"/>
              </a:ext>
            </a:extLst>
          </p:cNvPr>
          <p:cNvSpPr>
            <a:spLocks noGrp="1"/>
          </p:cNvSpPr>
          <p:nvPr>
            <p:ph idx="1"/>
          </p:nvPr>
        </p:nvSpPr>
        <p:spPr/>
        <p:txBody>
          <a:bodyPr>
            <a:normAutofit fontScale="92500" lnSpcReduction="20000"/>
          </a:bodyPr>
          <a:lstStyle/>
          <a:p>
            <a:r>
              <a:rPr lang="fr-FR" dirty="0"/>
              <a:t>Création d’un fichier readme.md dans lequel on écrit hello world</a:t>
            </a:r>
          </a:p>
          <a:p>
            <a:endParaRPr lang="fr-FR" dirty="0"/>
          </a:p>
          <a:p>
            <a:r>
              <a:rPr lang="fr-FR" dirty="0"/>
              <a:t>git </a:t>
            </a:r>
            <a:r>
              <a:rPr lang="fr-FR" dirty="0" err="1"/>
              <a:t>status</a:t>
            </a:r>
            <a:r>
              <a:rPr lang="fr-FR" dirty="0"/>
              <a:t> donne :</a:t>
            </a:r>
          </a:p>
          <a:p>
            <a:endParaRPr lang="fr-FR" dirty="0"/>
          </a:p>
          <a:p>
            <a:endParaRPr lang="fr-FR" dirty="0"/>
          </a:p>
          <a:p>
            <a:endParaRPr lang="fr-FR" dirty="0"/>
          </a:p>
          <a:p>
            <a:endParaRPr lang="fr-FR" dirty="0"/>
          </a:p>
          <a:p>
            <a:endParaRPr lang="fr-FR" dirty="0"/>
          </a:p>
          <a:p>
            <a:r>
              <a:rPr lang="fr-FR" dirty="0"/>
              <a:t>Avant de pouvoir sauvegarder des fichiers dans le système de </a:t>
            </a:r>
            <a:r>
              <a:rPr lang="fr-FR" dirty="0" err="1"/>
              <a:t>versionning</a:t>
            </a:r>
            <a:r>
              <a:rPr lang="fr-FR" dirty="0"/>
              <a:t>, il faut les ajouter à une « zone de </a:t>
            </a:r>
            <a:r>
              <a:rPr lang="fr-FR" dirty="0" err="1"/>
              <a:t>staging</a:t>
            </a:r>
            <a:r>
              <a:rPr lang="fr-FR" dirty="0"/>
              <a:t> » qui répertorie toutes les modifications qui devront être prise en compte par le commit</a:t>
            </a:r>
          </a:p>
        </p:txBody>
      </p:sp>
      <p:sp>
        <p:nvSpPr>
          <p:cNvPr id="3" name="Title 2">
            <a:extLst>
              <a:ext uri="{FF2B5EF4-FFF2-40B4-BE49-F238E27FC236}">
                <a16:creationId xmlns:a16="http://schemas.microsoft.com/office/drawing/2014/main" id="{7D19676E-837B-4CFD-9342-CCCD61409912}"/>
              </a:ext>
            </a:extLst>
          </p:cNvPr>
          <p:cNvSpPr>
            <a:spLocks noGrp="1"/>
          </p:cNvSpPr>
          <p:nvPr>
            <p:ph type="title"/>
          </p:nvPr>
        </p:nvSpPr>
        <p:spPr/>
        <p:txBody>
          <a:bodyPr/>
          <a:lstStyle/>
          <a:p>
            <a:r>
              <a:rPr lang="fr-FR" dirty="0"/>
              <a:t>Une première modification dans le projet</a:t>
            </a:r>
          </a:p>
        </p:txBody>
      </p:sp>
      <p:sp>
        <p:nvSpPr>
          <p:cNvPr id="4" name="TextBox 3">
            <a:extLst>
              <a:ext uri="{FF2B5EF4-FFF2-40B4-BE49-F238E27FC236}">
                <a16:creationId xmlns:a16="http://schemas.microsoft.com/office/drawing/2014/main" id="{24AA5283-B8B6-4601-BAF3-911EF7AAD1C7}"/>
              </a:ext>
            </a:extLst>
          </p:cNvPr>
          <p:cNvSpPr txBox="1"/>
          <p:nvPr/>
        </p:nvSpPr>
        <p:spPr>
          <a:xfrm>
            <a:off x="2501462" y="3108742"/>
            <a:ext cx="6726620" cy="1785104"/>
          </a:xfrm>
          <a:prstGeom prst="rect">
            <a:avLst/>
          </a:prstGeom>
          <a:solidFill>
            <a:schemeClr val="bg1">
              <a:lumMod val="95000"/>
            </a:schemeClr>
          </a:solidFill>
        </p:spPr>
        <p:txBody>
          <a:bodyPr wrap="square" rtlCol="0">
            <a:spAutoFit/>
          </a:bodyPr>
          <a:lstStyle/>
          <a:p>
            <a:r>
              <a:rPr lang="fr-FR" sz="1100" dirty="0">
                <a:solidFill>
                  <a:prstClr val="black"/>
                </a:solidFill>
                <a:latin typeface="Lucida Console" panose="020B0609040504020204" pitchFamily="49" charset="0"/>
              </a:rPr>
              <a:t>On </a:t>
            </a:r>
            <a:r>
              <a:rPr lang="fr-FR" sz="1100" dirty="0" err="1">
                <a:solidFill>
                  <a:prstClr val="black"/>
                </a:solidFill>
                <a:latin typeface="Lucida Console" panose="020B0609040504020204" pitchFamily="49" charset="0"/>
              </a:rPr>
              <a:t>branch</a:t>
            </a:r>
            <a:r>
              <a:rPr lang="fr-FR" sz="1100" dirty="0">
                <a:solidFill>
                  <a:prstClr val="black"/>
                </a:solidFill>
                <a:latin typeface="Lucida Console" panose="020B0609040504020204" pitchFamily="49" charset="0"/>
              </a:rPr>
              <a:t> master</a:t>
            </a:r>
          </a:p>
          <a:p>
            <a:endParaRPr lang="fr-FR" sz="1100" dirty="0">
              <a:solidFill>
                <a:prstClr val="black"/>
              </a:solidFill>
              <a:latin typeface="Lucida Console" panose="020B0609040504020204" pitchFamily="49" charset="0"/>
            </a:endParaRPr>
          </a:p>
          <a:p>
            <a:r>
              <a:rPr lang="fr-FR" sz="1100" dirty="0">
                <a:solidFill>
                  <a:prstClr val="black"/>
                </a:solidFill>
                <a:latin typeface="Lucida Console" panose="020B0609040504020204" pitchFamily="49" charset="0"/>
              </a:rPr>
              <a:t>No </a:t>
            </a:r>
            <a:r>
              <a:rPr lang="fr-FR" sz="1100" dirty="0" err="1">
                <a:solidFill>
                  <a:prstClr val="black"/>
                </a:solidFill>
                <a:latin typeface="Lucida Console" panose="020B0609040504020204" pitchFamily="49" charset="0"/>
              </a:rPr>
              <a:t>commits</a:t>
            </a:r>
            <a:r>
              <a:rPr lang="fr-FR" sz="1100" dirty="0">
                <a:solidFill>
                  <a:prstClr val="black"/>
                </a:solidFill>
                <a:latin typeface="Lucida Console" panose="020B0609040504020204" pitchFamily="49" charset="0"/>
              </a:rPr>
              <a:t> </a:t>
            </a:r>
            <a:r>
              <a:rPr lang="fr-FR" sz="1100" dirty="0" err="1">
                <a:solidFill>
                  <a:prstClr val="black"/>
                </a:solidFill>
                <a:latin typeface="Lucida Console" panose="020B0609040504020204" pitchFamily="49" charset="0"/>
              </a:rPr>
              <a:t>yet</a:t>
            </a:r>
            <a:endParaRPr lang="fr-FR" sz="1100" dirty="0">
              <a:solidFill>
                <a:prstClr val="black"/>
              </a:solidFill>
              <a:latin typeface="Lucida Console" panose="020B0609040504020204" pitchFamily="49" charset="0"/>
            </a:endParaRPr>
          </a:p>
          <a:p>
            <a:endParaRPr lang="fr-FR" sz="1100" dirty="0">
              <a:solidFill>
                <a:prstClr val="black"/>
              </a:solidFill>
              <a:latin typeface="Lucida Console" panose="020B0609040504020204" pitchFamily="49" charset="0"/>
            </a:endParaRPr>
          </a:p>
          <a:p>
            <a:r>
              <a:rPr lang="fr-FR" sz="1100" dirty="0" err="1">
                <a:solidFill>
                  <a:prstClr val="black"/>
                </a:solidFill>
                <a:latin typeface="Lucida Console" panose="020B0609040504020204" pitchFamily="49" charset="0"/>
              </a:rPr>
              <a:t>Untracked</a:t>
            </a:r>
            <a:r>
              <a:rPr lang="fr-FR" sz="1100" dirty="0">
                <a:solidFill>
                  <a:prstClr val="black"/>
                </a:solidFill>
                <a:latin typeface="Lucida Console" panose="020B0609040504020204" pitchFamily="49" charset="0"/>
              </a:rPr>
              <a:t> files:</a:t>
            </a:r>
          </a:p>
          <a:p>
            <a:r>
              <a:rPr lang="en-US" sz="1100" dirty="0">
                <a:solidFill>
                  <a:prstClr val="black"/>
                </a:solidFill>
                <a:latin typeface="Lucida Console" panose="020B0609040504020204" pitchFamily="49" charset="0"/>
              </a:rPr>
              <a:t>  (use "git add &lt;file&gt;..." to include in what will be committed)</a:t>
            </a:r>
          </a:p>
          <a:p>
            <a:r>
              <a:rPr lang="fr-FR" sz="1100" dirty="0">
                <a:solidFill>
                  <a:prstClr val="black"/>
                </a:solidFill>
                <a:latin typeface="Lucida Console" panose="020B0609040504020204" pitchFamily="49" charset="0"/>
              </a:rPr>
              <a:t>       </a:t>
            </a:r>
            <a:r>
              <a:rPr lang="fr-FR" sz="1100" b="1" dirty="0">
                <a:solidFill>
                  <a:prstClr val="black"/>
                </a:solidFill>
                <a:latin typeface="Lucida Console" panose="020B0609040504020204" pitchFamily="49" charset="0"/>
              </a:rPr>
              <a:t> </a:t>
            </a:r>
            <a:r>
              <a:rPr lang="fr-FR" sz="1100" b="0" dirty="0">
                <a:solidFill>
                  <a:srgbClr val="BF0000"/>
                </a:solidFill>
                <a:latin typeface="Lucida Console" panose="020B0609040504020204" pitchFamily="49" charset="0"/>
              </a:rPr>
              <a:t>readme.md</a:t>
            </a:r>
          </a:p>
          <a:p>
            <a:endParaRPr lang="fr-FR" sz="1100" b="0" dirty="0">
              <a:solidFill>
                <a:srgbClr val="BF0000"/>
              </a:solidFill>
              <a:latin typeface="Lucida Console" panose="020B0609040504020204" pitchFamily="49" charset="0"/>
            </a:endParaRPr>
          </a:p>
          <a:p>
            <a:r>
              <a:rPr lang="en-US" sz="1100" b="0" dirty="0">
                <a:solidFill>
                  <a:prstClr val="black"/>
                </a:solidFill>
                <a:latin typeface="Lucida Console" panose="020B0609040504020204" pitchFamily="49" charset="0"/>
              </a:rPr>
              <a:t>nothing added to commit but untracked files present (use "git add" to track)</a:t>
            </a:r>
          </a:p>
          <a:p>
            <a:endParaRPr lang="fr-FR" sz="1100" dirty="0"/>
          </a:p>
        </p:txBody>
      </p:sp>
    </p:spTree>
    <p:extLst>
      <p:ext uri="{BB962C8B-B14F-4D97-AF65-F5344CB8AC3E}">
        <p14:creationId xmlns:p14="http://schemas.microsoft.com/office/powerpoint/2010/main" val="34381341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D76F23-9A43-41F2-AD22-7B62A8E4B5D1}"/>
              </a:ext>
            </a:extLst>
          </p:cNvPr>
          <p:cNvSpPr>
            <a:spLocks noGrp="1"/>
          </p:cNvSpPr>
          <p:nvPr>
            <p:ph idx="1"/>
          </p:nvPr>
        </p:nvSpPr>
        <p:spPr/>
        <p:txBody>
          <a:bodyPr/>
          <a:lstStyle/>
          <a:p>
            <a:r>
              <a:rPr lang="fr-FR" dirty="0"/>
              <a:t>Pour ajouter un unique fichier à la zone de </a:t>
            </a:r>
            <a:r>
              <a:rPr lang="fr-FR" dirty="0" err="1"/>
              <a:t>staging</a:t>
            </a:r>
            <a:endParaRPr lang="fr-FR" dirty="0"/>
          </a:p>
          <a:p>
            <a:pPr lvl="1"/>
            <a:r>
              <a:rPr lang="fr-FR" dirty="0"/>
              <a:t>git </a:t>
            </a:r>
            <a:r>
              <a:rPr lang="fr-FR" dirty="0" err="1"/>
              <a:t>add</a:t>
            </a:r>
            <a:r>
              <a:rPr lang="fr-FR" dirty="0"/>
              <a:t> readme.md</a:t>
            </a:r>
          </a:p>
          <a:p>
            <a:pPr lvl="1"/>
            <a:endParaRPr lang="fr-FR" dirty="0"/>
          </a:p>
          <a:p>
            <a:r>
              <a:rPr lang="fr-FR" dirty="0"/>
              <a:t>Un appel à git </a:t>
            </a:r>
            <a:r>
              <a:rPr lang="fr-FR" dirty="0" err="1"/>
              <a:t>status</a:t>
            </a:r>
            <a:r>
              <a:rPr lang="fr-FR" dirty="0"/>
              <a:t> donne :</a:t>
            </a:r>
          </a:p>
          <a:p>
            <a:endParaRPr lang="fr-FR" dirty="0"/>
          </a:p>
          <a:p>
            <a:endParaRPr lang="fr-FR" dirty="0"/>
          </a:p>
          <a:p>
            <a:endParaRPr lang="fr-FR" dirty="0"/>
          </a:p>
          <a:p>
            <a:r>
              <a:rPr lang="fr-FR" dirty="0"/>
              <a:t>Le fichier peut maintenant être envoyé à notre VCS</a:t>
            </a:r>
          </a:p>
        </p:txBody>
      </p:sp>
      <p:sp>
        <p:nvSpPr>
          <p:cNvPr id="3" name="Title 2">
            <a:extLst>
              <a:ext uri="{FF2B5EF4-FFF2-40B4-BE49-F238E27FC236}">
                <a16:creationId xmlns:a16="http://schemas.microsoft.com/office/drawing/2014/main" id="{8CF829E0-58AA-4D11-8F50-B64F602B32C0}"/>
              </a:ext>
            </a:extLst>
          </p:cNvPr>
          <p:cNvSpPr>
            <a:spLocks noGrp="1"/>
          </p:cNvSpPr>
          <p:nvPr>
            <p:ph type="title"/>
          </p:nvPr>
        </p:nvSpPr>
        <p:spPr/>
        <p:txBody>
          <a:bodyPr/>
          <a:lstStyle/>
          <a:p>
            <a:r>
              <a:rPr lang="fr-FR" dirty="0" err="1"/>
              <a:t>Staging</a:t>
            </a:r>
            <a:endParaRPr lang="fr-FR" dirty="0"/>
          </a:p>
        </p:txBody>
      </p:sp>
      <p:sp>
        <p:nvSpPr>
          <p:cNvPr id="4" name="TextBox 3">
            <a:extLst>
              <a:ext uri="{FF2B5EF4-FFF2-40B4-BE49-F238E27FC236}">
                <a16:creationId xmlns:a16="http://schemas.microsoft.com/office/drawing/2014/main" id="{A7F531A8-6656-47AE-99F3-C97CF58A3241}"/>
              </a:ext>
            </a:extLst>
          </p:cNvPr>
          <p:cNvSpPr txBox="1"/>
          <p:nvPr/>
        </p:nvSpPr>
        <p:spPr>
          <a:xfrm>
            <a:off x="2511972" y="3636579"/>
            <a:ext cx="6379779" cy="954107"/>
          </a:xfrm>
          <a:prstGeom prst="rect">
            <a:avLst/>
          </a:prstGeom>
          <a:solidFill>
            <a:schemeClr val="bg1">
              <a:lumMod val="95000"/>
            </a:schemeClr>
          </a:solidFill>
        </p:spPr>
        <p:txBody>
          <a:bodyPr wrap="square" rtlCol="0">
            <a:spAutoFit/>
          </a:bodyPr>
          <a:lstStyle>
            <a:defPPr>
              <a:defRPr lang="fr-FR"/>
            </a:defPPr>
            <a:lvl1pPr>
              <a:defRPr sz="1100">
                <a:solidFill>
                  <a:prstClr val="black"/>
                </a:solidFill>
                <a:latin typeface="Lucida Console" panose="020B0609040504020204" pitchFamily="49" charset="0"/>
              </a:defRPr>
            </a:lvl1pPr>
          </a:lstStyle>
          <a:p>
            <a:r>
              <a:rPr lang="fr-FR" sz="1400" dirty="0"/>
              <a:t>Changes to </a:t>
            </a:r>
            <a:r>
              <a:rPr lang="fr-FR" sz="1400" dirty="0" err="1"/>
              <a:t>be</a:t>
            </a:r>
            <a:r>
              <a:rPr lang="fr-FR" sz="1400" dirty="0"/>
              <a:t> </a:t>
            </a:r>
            <a:r>
              <a:rPr lang="fr-FR" sz="1400" dirty="0" err="1"/>
              <a:t>committed</a:t>
            </a:r>
            <a:r>
              <a:rPr lang="fr-FR" sz="1400" dirty="0"/>
              <a:t>:</a:t>
            </a:r>
          </a:p>
          <a:p>
            <a:r>
              <a:rPr lang="en-US" sz="1400" dirty="0"/>
              <a:t>  (use "git rm --cached &lt;file&gt;..." to </a:t>
            </a:r>
            <a:r>
              <a:rPr lang="en-US" sz="1400" dirty="0" err="1"/>
              <a:t>unstage</a:t>
            </a:r>
            <a:r>
              <a:rPr lang="en-US" sz="1400" dirty="0"/>
              <a:t>)</a:t>
            </a:r>
          </a:p>
          <a:p>
            <a:r>
              <a:rPr lang="fr-FR" sz="1400" dirty="0"/>
              <a:t>        new file:   </a:t>
            </a:r>
            <a:r>
              <a:rPr lang="fr-FR" sz="1400" dirty="0">
                <a:solidFill>
                  <a:srgbClr val="00B050"/>
                </a:solidFill>
              </a:rPr>
              <a:t>readme.md</a:t>
            </a:r>
          </a:p>
          <a:p>
            <a:endParaRPr lang="fr-FR" sz="1400" dirty="0"/>
          </a:p>
        </p:txBody>
      </p:sp>
    </p:spTree>
    <p:extLst>
      <p:ext uri="{BB962C8B-B14F-4D97-AF65-F5344CB8AC3E}">
        <p14:creationId xmlns:p14="http://schemas.microsoft.com/office/powerpoint/2010/main" val="24343894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432FFA-B122-439F-9B3D-A5E30AA12E0C}"/>
              </a:ext>
            </a:extLst>
          </p:cNvPr>
          <p:cNvSpPr>
            <a:spLocks noGrp="1"/>
          </p:cNvSpPr>
          <p:nvPr>
            <p:ph idx="1"/>
          </p:nvPr>
        </p:nvSpPr>
        <p:spPr>
          <a:xfrm>
            <a:off x="292138" y="1319147"/>
            <a:ext cx="11279752" cy="4545625"/>
          </a:xfrm>
        </p:spPr>
        <p:txBody>
          <a:bodyPr>
            <a:normAutofit lnSpcReduction="10000"/>
          </a:bodyPr>
          <a:lstStyle/>
          <a:p>
            <a:r>
              <a:rPr lang="fr-FR" dirty="0"/>
              <a:t>Permet de sauvegarder dans la base d’historique les modifications </a:t>
            </a:r>
            <a:r>
              <a:rPr lang="fr-FR" dirty="0" err="1"/>
              <a:t>stagées</a:t>
            </a:r>
            <a:r>
              <a:rPr lang="fr-FR" dirty="0"/>
              <a:t>. </a:t>
            </a:r>
          </a:p>
          <a:p>
            <a:pPr lvl="1"/>
            <a:endParaRPr lang="fr-FR" dirty="0"/>
          </a:p>
          <a:p>
            <a:r>
              <a:rPr lang="fr-FR" dirty="0"/>
              <a:t>git commit =&gt; ouvre l’</a:t>
            </a:r>
            <a:r>
              <a:rPr lang="fr-FR" dirty="0" err="1"/>
              <a:t>editeur</a:t>
            </a:r>
            <a:r>
              <a:rPr lang="fr-FR" dirty="0"/>
              <a:t> pour que l’on puisse rentrer un message de commit</a:t>
            </a:r>
          </a:p>
          <a:p>
            <a:pPr lvl="1"/>
            <a:r>
              <a:rPr lang="fr-FR" dirty="0"/>
              <a:t>Possibilité de faire directement git commit –m « mon message » pour aller plus vite</a:t>
            </a:r>
          </a:p>
          <a:p>
            <a:pPr lvl="1"/>
            <a:r>
              <a:rPr lang="fr-FR" dirty="0"/>
              <a:t>Pour ajouter à la zone de </a:t>
            </a:r>
            <a:r>
              <a:rPr lang="fr-FR" dirty="0" err="1"/>
              <a:t>staging</a:t>
            </a:r>
            <a:r>
              <a:rPr lang="fr-FR" dirty="0"/>
              <a:t> les fichiers tracké modifiés et commit en même temps il existe la commande git commit –a –m « mon message » </a:t>
            </a:r>
          </a:p>
          <a:p>
            <a:pPr lvl="2"/>
            <a:r>
              <a:rPr lang="fr-FR" dirty="0"/>
              <a:t>Attention n’ajoute pas à la zone de </a:t>
            </a:r>
            <a:r>
              <a:rPr lang="fr-FR" dirty="0" err="1"/>
              <a:t>staging</a:t>
            </a:r>
            <a:r>
              <a:rPr lang="fr-FR" dirty="0"/>
              <a:t> les fichiers non trackés, </a:t>
            </a:r>
          </a:p>
          <a:p>
            <a:pPr lvl="3"/>
            <a:r>
              <a:rPr lang="fr-FR" dirty="0"/>
              <a:t>ceux là il faut faire un git </a:t>
            </a:r>
            <a:r>
              <a:rPr lang="fr-FR" dirty="0" err="1"/>
              <a:t>add</a:t>
            </a:r>
            <a:r>
              <a:rPr lang="fr-FR" dirty="0"/>
              <a:t> pour les ajouter</a:t>
            </a:r>
          </a:p>
          <a:p>
            <a:pPr lvl="2"/>
            <a:r>
              <a:rPr lang="fr-FR" i="1" dirty="0"/>
              <a:t>git </a:t>
            </a:r>
            <a:r>
              <a:rPr lang="fr-FR" i="1" dirty="0" err="1"/>
              <a:t>add</a:t>
            </a:r>
            <a:r>
              <a:rPr lang="fr-FR" i="1" dirty="0"/>
              <a:t> *.</a:t>
            </a:r>
            <a:r>
              <a:rPr lang="fr-FR" i="1" dirty="0" err="1"/>
              <a:t>monExtension</a:t>
            </a:r>
            <a:r>
              <a:rPr lang="fr-FR" i="1" dirty="0"/>
              <a:t> </a:t>
            </a:r>
            <a:r>
              <a:rPr lang="fr-FR" dirty="0"/>
              <a:t>: pour ajouter tous les fichiers de type </a:t>
            </a:r>
            <a:r>
              <a:rPr lang="fr-FR" dirty="0" err="1"/>
              <a:t>monExtension</a:t>
            </a:r>
            <a:endParaRPr lang="fr-FR" dirty="0"/>
          </a:p>
          <a:p>
            <a:pPr lvl="2"/>
            <a:r>
              <a:rPr lang="fr-FR" i="1" dirty="0"/>
              <a:t>git </a:t>
            </a:r>
            <a:r>
              <a:rPr lang="fr-FR" i="1" dirty="0" err="1"/>
              <a:t>add</a:t>
            </a:r>
            <a:r>
              <a:rPr lang="fr-FR" i="1" dirty="0"/>
              <a:t>  --all </a:t>
            </a:r>
            <a:r>
              <a:rPr lang="fr-FR" dirty="0"/>
              <a:t>: pour ajouter toutes les modifications des fichiers</a:t>
            </a:r>
          </a:p>
          <a:p>
            <a:pPr lvl="2"/>
            <a:r>
              <a:rPr lang="fr-FR" i="1" dirty="0"/>
              <a:t>git </a:t>
            </a:r>
            <a:r>
              <a:rPr lang="fr-FR" i="1" dirty="0" err="1"/>
              <a:t>add</a:t>
            </a:r>
            <a:r>
              <a:rPr lang="fr-FR" i="1" dirty="0"/>
              <a:t> . </a:t>
            </a:r>
            <a:r>
              <a:rPr lang="fr-FR" dirty="0"/>
              <a:t>: pareil que git </a:t>
            </a:r>
            <a:r>
              <a:rPr lang="fr-FR" dirty="0" err="1"/>
              <a:t>add</a:t>
            </a:r>
            <a:r>
              <a:rPr lang="fr-FR" dirty="0"/>
              <a:t> --all</a:t>
            </a:r>
          </a:p>
          <a:p>
            <a:pPr lvl="1"/>
            <a:endParaRPr lang="fr-FR" dirty="0"/>
          </a:p>
        </p:txBody>
      </p:sp>
      <p:sp>
        <p:nvSpPr>
          <p:cNvPr id="3" name="Title 2">
            <a:extLst>
              <a:ext uri="{FF2B5EF4-FFF2-40B4-BE49-F238E27FC236}">
                <a16:creationId xmlns:a16="http://schemas.microsoft.com/office/drawing/2014/main" id="{A983475C-994B-47B8-A7ED-D41598D8A5F2}"/>
              </a:ext>
            </a:extLst>
          </p:cNvPr>
          <p:cNvSpPr>
            <a:spLocks noGrp="1"/>
          </p:cNvSpPr>
          <p:nvPr>
            <p:ph type="title"/>
          </p:nvPr>
        </p:nvSpPr>
        <p:spPr/>
        <p:txBody>
          <a:bodyPr/>
          <a:lstStyle/>
          <a:p>
            <a:r>
              <a:rPr lang="fr-FR" dirty="0"/>
              <a:t>Commit</a:t>
            </a:r>
          </a:p>
        </p:txBody>
      </p:sp>
    </p:spTree>
    <p:extLst>
      <p:ext uri="{BB962C8B-B14F-4D97-AF65-F5344CB8AC3E}">
        <p14:creationId xmlns:p14="http://schemas.microsoft.com/office/powerpoint/2010/main" val="22338396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03A826-95AF-485E-A790-77677AA1DB99}"/>
              </a:ext>
            </a:extLst>
          </p:cNvPr>
          <p:cNvSpPr>
            <a:spLocks noGrp="1"/>
          </p:cNvSpPr>
          <p:nvPr>
            <p:ph type="body" sz="half" idx="1"/>
          </p:nvPr>
        </p:nvSpPr>
        <p:spPr>
          <a:xfrm>
            <a:off x="304799" y="1295399"/>
            <a:ext cx="6800193" cy="5263055"/>
          </a:xfrm>
        </p:spPr>
        <p:txBody>
          <a:bodyPr>
            <a:normAutofit lnSpcReduction="10000"/>
          </a:bodyPr>
          <a:lstStyle/>
          <a:p>
            <a:r>
              <a:rPr lang="fr-FR" b="1" dirty="0"/>
              <a:t>non tracké : </a:t>
            </a:r>
            <a:r>
              <a:rPr lang="fr-FR" dirty="0"/>
              <a:t>n’est pas dans la </a:t>
            </a:r>
            <a:r>
              <a:rPr lang="fr-FR" dirty="0" err="1"/>
              <a:t>staging</a:t>
            </a:r>
            <a:r>
              <a:rPr lang="fr-FR" dirty="0"/>
              <a:t> area ou dans le dernier commit;</a:t>
            </a:r>
          </a:p>
          <a:p>
            <a:pPr lvl="1"/>
            <a:endParaRPr lang="fr-FR" dirty="0"/>
          </a:p>
          <a:p>
            <a:r>
              <a:rPr lang="fr-FR" b="1" dirty="0"/>
              <a:t>Modifié</a:t>
            </a:r>
            <a:r>
              <a:rPr lang="fr-FR" dirty="0"/>
              <a:t> :  Pas dans la </a:t>
            </a:r>
            <a:r>
              <a:rPr lang="fr-FR" dirty="0" err="1"/>
              <a:t>staging</a:t>
            </a:r>
            <a:r>
              <a:rPr lang="fr-FR" dirty="0"/>
              <a:t> area mais </a:t>
            </a:r>
            <a:r>
              <a:rPr lang="fr-FR" dirty="0" err="1"/>
              <a:t>exist</a:t>
            </a:r>
            <a:r>
              <a:rPr lang="fr-FR" dirty="0"/>
              <a:t> dans le commit précédent et il a été modifié depuis le </a:t>
            </a:r>
            <a:r>
              <a:rPr lang="fr-FR"/>
              <a:t>dernier commit</a:t>
            </a:r>
            <a:endParaRPr lang="fr-FR" dirty="0"/>
          </a:p>
          <a:p>
            <a:pPr lvl="1"/>
            <a:endParaRPr lang="fr-FR" dirty="0"/>
          </a:p>
          <a:p>
            <a:r>
              <a:rPr lang="fr-FR" b="1" dirty="0" err="1"/>
              <a:t>staged</a:t>
            </a:r>
            <a:r>
              <a:rPr lang="fr-FR" b="1" dirty="0"/>
              <a:t> ou to </a:t>
            </a:r>
            <a:r>
              <a:rPr lang="fr-FR" b="1" dirty="0" err="1"/>
              <a:t>be</a:t>
            </a:r>
            <a:r>
              <a:rPr lang="fr-FR" b="1" dirty="0"/>
              <a:t> </a:t>
            </a:r>
            <a:r>
              <a:rPr lang="fr-FR" b="1" dirty="0" err="1"/>
              <a:t>committed</a:t>
            </a:r>
            <a:r>
              <a:rPr lang="fr-FR" dirty="0"/>
              <a:t> : il se trouve dans la </a:t>
            </a:r>
            <a:r>
              <a:rPr lang="fr-FR" dirty="0" err="1"/>
              <a:t>staging</a:t>
            </a:r>
            <a:r>
              <a:rPr lang="fr-FR" dirty="0"/>
              <a:t> area et qu’il sera pris en compte dans le prochain commit</a:t>
            </a:r>
          </a:p>
          <a:p>
            <a:pPr lvl="1"/>
            <a:endParaRPr lang="fr-FR" dirty="0"/>
          </a:p>
          <a:p>
            <a:r>
              <a:rPr lang="fr-FR" b="1" dirty="0" err="1"/>
              <a:t>Committed</a:t>
            </a:r>
            <a:r>
              <a:rPr lang="fr-FR" dirty="0"/>
              <a:t> : sauvegardé dans le dernier commit à l’intérieur du dossier .git.</a:t>
            </a:r>
          </a:p>
          <a:p>
            <a:endParaRPr lang="fr-FR" dirty="0"/>
          </a:p>
        </p:txBody>
      </p:sp>
      <p:pic>
        <p:nvPicPr>
          <p:cNvPr id="6" name="Content Placeholder 5">
            <a:extLst>
              <a:ext uri="{FF2B5EF4-FFF2-40B4-BE49-F238E27FC236}">
                <a16:creationId xmlns:a16="http://schemas.microsoft.com/office/drawing/2014/main" id="{FC4EBC90-D52C-489B-8385-951822DC257C}"/>
              </a:ext>
            </a:extLst>
          </p:cNvPr>
          <p:cNvPicPr>
            <a:picLocks noGrp="1" noChangeAspect="1"/>
          </p:cNvPicPr>
          <p:nvPr>
            <p:ph sz="half" idx="2"/>
          </p:nvPr>
        </p:nvPicPr>
        <p:blipFill>
          <a:blip r:embed="rId2"/>
          <a:stretch>
            <a:fillRect/>
          </a:stretch>
        </p:blipFill>
        <p:spPr>
          <a:xfrm>
            <a:off x="7881260" y="1955046"/>
            <a:ext cx="3452177" cy="3943759"/>
          </a:xfrm>
          <a:prstGeom prst="rect">
            <a:avLst/>
          </a:prstGeom>
        </p:spPr>
      </p:pic>
      <p:sp>
        <p:nvSpPr>
          <p:cNvPr id="3" name="Title 2">
            <a:extLst>
              <a:ext uri="{FF2B5EF4-FFF2-40B4-BE49-F238E27FC236}">
                <a16:creationId xmlns:a16="http://schemas.microsoft.com/office/drawing/2014/main" id="{FAD23CA4-8A18-4E61-B7BE-AC8A0303B2FA}"/>
              </a:ext>
            </a:extLst>
          </p:cNvPr>
          <p:cNvSpPr>
            <a:spLocks noGrp="1"/>
          </p:cNvSpPr>
          <p:nvPr>
            <p:ph type="title"/>
          </p:nvPr>
        </p:nvSpPr>
        <p:spPr/>
        <p:txBody>
          <a:bodyPr/>
          <a:lstStyle/>
          <a:p>
            <a:r>
              <a:rPr lang="fr-FR" dirty="0"/>
              <a:t>Les 4 états dans lequel un fichier peut être</a:t>
            </a:r>
          </a:p>
        </p:txBody>
      </p:sp>
    </p:spTree>
    <p:extLst>
      <p:ext uri="{BB962C8B-B14F-4D97-AF65-F5344CB8AC3E}">
        <p14:creationId xmlns:p14="http://schemas.microsoft.com/office/powerpoint/2010/main" val="174781246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543C4-DB60-4E9A-8275-27A99AC18D80}"/>
              </a:ext>
            </a:extLst>
          </p:cNvPr>
          <p:cNvSpPr>
            <a:spLocks noGrp="1"/>
          </p:cNvSpPr>
          <p:nvPr>
            <p:ph idx="1"/>
          </p:nvPr>
        </p:nvSpPr>
        <p:spPr>
          <a:xfrm>
            <a:off x="660000" y="1253331"/>
            <a:ext cx="10871999" cy="3857548"/>
          </a:xfrm>
        </p:spPr>
        <p:txBody>
          <a:bodyPr>
            <a:normAutofit fontScale="92500" lnSpcReduction="20000"/>
          </a:bodyPr>
          <a:lstStyle/>
          <a:p>
            <a:r>
              <a:rPr lang="fr-FR" dirty="0"/>
              <a:t>Le fichier .</a:t>
            </a:r>
            <a:r>
              <a:rPr lang="fr-FR" dirty="0" err="1"/>
              <a:t>gitignore</a:t>
            </a:r>
            <a:r>
              <a:rPr lang="fr-FR" dirty="0"/>
              <a:t> permet de préciser si certains fichiers, dossier ou extensions ne sont pas destinées à être trackés</a:t>
            </a:r>
          </a:p>
          <a:p>
            <a:pPr marL="0" indent="0">
              <a:buNone/>
            </a:pPr>
            <a:endParaRPr lang="fr-FR" dirty="0"/>
          </a:p>
          <a:p>
            <a:r>
              <a:rPr lang="fr-FR" dirty="0"/>
              <a:t>Chaque ligne (c’est un fichier texte) correspondra à quelque chose à ignorer</a:t>
            </a:r>
          </a:p>
          <a:p>
            <a:pPr lvl="1"/>
            <a:r>
              <a:rPr lang="fr-FR" dirty="0"/>
              <a:t>*.log</a:t>
            </a:r>
          </a:p>
          <a:p>
            <a:pPr lvl="1"/>
            <a:r>
              <a:rPr lang="fr-FR" dirty="0"/>
              <a:t>log.txt</a:t>
            </a:r>
          </a:p>
          <a:p>
            <a:pPr lvl="1"/>
            <a:r>
              <a:rPr lang="fr-FR" dirty="0" err="1"/>
              <a:t>Tmp</a:t>
            </a:r>
            <a:r>
              <a:rPr lang="fr-FR" dirty="0"/>
              <a:t>/*  =&gt; ignore tout ce qu’il y a dans le dossier </a:t>
            </a:r>
            <a:r>
              <a:rPr lang="fr-FR" dirty="0" err="1"/>
              <a:t>tmp</a:t>
            </a:r>
            <a:endParaRPr lang="fr-FR" dirty="0"/>
          </a:p>
          <a:p>
            <a:pPr lvl="1"/>
            <a:endParaRPr lang="fr-FR" dirty="0"/>
          </a:p>
          <a:p>
            <a:r>
              <a:rPr lang="fr-FR" dirty="0"/>
              <a:t>Un commit est représenté par une opération de patch.</a:t>
            </a:r>
          </a:p>
          <a:p>
            <a:pPr lvl="1"/>
            <a:r>
              <a:rPr lang="fr-FR" dirty="0"/>
              <a:t>Identifié de manière unique (relativement à un projet) par un hash code SHA-1 </a:t>
            </a:r>
          </a:p>
          <a:p>
            <a:pPr lvl="1"/>
            <a:r>
              <a:rPr lang="fr-FR" dirty="0"/>
              <a:t>Les commit sont structurés suivant un graphe acyclique orienté</a:t>
            </a:r>
          </a:p>
          <a:p>
            <a:pPr lvl="1"/>
            <a:endParaRPr lang="fr-FR" dirty="0"/>
          </a:p>
        </p:txBody>
      </p:sp>
      <p:sp>
        <p:nvSpPr>
          <p:cNvPr id="3" name="Title 2">
            <a:extLst>
              <a:ext uri="{FF2B5EF4-FFF2-40B4-BE49-F238E27FC236}">
                <a16:creationId xmlns:a16="http://schemas.microsoft.com/office/drawing/2014/main" id="{58772D29-41C0-4766-9CAB-7E040342FE62}"/>
              </a:ext>
            </a:extLst>
          </p:cNvPr>
          <p:cNvSpPr>
            <a:spLocks noGrp="1"/>
          </p:cNvSpPr>
          <p:nvPr>
            <p:ph type="title"/>
          </p:nvPr>
        </p:nvSpPr>
        <p:spPr/>
        <p:txBody>
          <a:bodyPr/>
          <a:lstStyle/>
          <a:p>
            <a:r>
              <a:rPr lang="fr-FR" dirty="0" err="1"/>
              <a:t>gitignore</a:t>
            </a:r>
            <a:endParaRPr lang="fr-FR" dirty="0"/>
          </a:p>
        </p:txBody>
      </p:sp>
      <p:pic>
        <p:nvPicPr>
          <p:cNvPr id="5" name="Picture 4">
            <a:extLst>
              <a:ext uri="{FF2B5EF4-FFF2-40B4-BE49-F238E27FC236}">
                <a16:creationId xmlns:a16="http://schemas.microsoft.com/office/drawing/2014/main" id="{04D5FF90-2BEB-4B26-BD1D-249585D5AE1E}"/>
              </a:ext>
            </a:extLst>
          </p:cNvPr>
          <p:cNvPicPr>
            <a:picLocks noChangeAspect="1"/>
          </p:cNvPicPr>
          <p:nvPr/>
        </p:nvPicPr>
        <p:blipFill>
          <a:blip r:embed="rId3"/>
          <a:stretch>
            <a:fillRect/>
          </a:stretch>
        </p:blipFill>
        <p:spPr>
          <a:xfrm>
            <a:off x="3605046" y="5110879"/>
            <a:ext cx="3902857" cy="1630081"/>
          </a:xfrm>
          <a:prstGeom prst="rect">
            <a:avLst/>
          </a:prstGeom>
        </p:spPr>
      </p:pic>
    </p:spTree>
    <p:extLst>
      <p:ext uri="{BB962C8B-B14F-4D97-AF65-F5344CB8AC3E}">
        <p14:creationId xmlns:p14="http://schemas.microsoft.com/office/powerpoint/2010/main" val="21493937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359262-074A-4BE8-8AD8-2119B8C09C64}"/>
              </a:ext>
            </a:extLst>
          </p:cNvPr>
          <p:cNvSpPr>
            <a:spLocks noGrp="1"/>
          </p:cNvSpPr>
          <p:nvPr>
            <p:ph idx="1"/>
          </p:nvPr>
        </p:nvSpPr>
        <p:spPr/>
        <p:txBody>
          <a:bodyPr/>
          <a:lstStyle/>
          <a:p>
            <a:r>
              <a:rPr lang="fr-FR" dirty="0"/>
              <a:t>Pour voir la liste des </a:t>
            </a:r>
            <a:r>
              <a:rPr lang="fr-FR" dirty="0" err="1"/>
              <a:t>commits</a:t>
            </a:r>
            <a:r>
              <a:rPr lang="fr-FR" dirty="0"/>
              <a:t> : git log</a:t>
            </a:r>
          </a:p>
          <a:p>
            <a:pPr lvl="1"/>
            <a:r>
              <a:rPr lang="fr-FR" dirty="0"/>
              <a:t>Avec git help log on peut voir des options en plus</a:t>
            </a:r>
          </a:p>
          <a:p>
            <a:pPr lvl="1"/>
            <a:r>
              <a:rPr lang="fr-FR" dirty="0"/>
              <a:t>git log --</a:t>
            </a:r>
            <a:r>
              <a:rPr lang="fr-FR" dirty="0" err="1"/>
              <a:t>oneline</a:t>
            </a:r>
            <a:r>
              <a:rPr lang="fr-FR" dirty="0"/>
              <a:t> </a:t>
            </a:r>
          </a:p>
          <a:p>
            <a:pPr lvl="1"/>
            <a:r>
              <a:rPr lang="fr-FR" dirty="0"/>
              <a:t>git log -n 1 -p readme.md </a:t>
            </a:r>
          </a:p>
          <a:p>
            <a:pPr lvl="1"/>
            <a:r>
              <a:rPr lang="fr-FR" dirty="0"/>
              <a:t>…</a:t>
            </a:r>
          </a:p>
          <a:p>
            <a:pPr lvl="1"/>
            <a:endParaRPr lang="fr-FR" dirty="0"/>
          </a:p>
          <a:p>
            <a:r>
              <a:rPr lang="fr-FR" dirty="0"/>
              <a:t> git diff prend les fichiers modifiés depuis le dernier commit et montre les différences	</a:t>
            </a:r>
          </a:p>
          <a:p>
            <a:endParaRPr lang="fr-FR" dirty="0"/>
          </a:p>
        </p:txBody>
      </p:sp>
      <p:sp>
        <p:nvSpPr>
          <p:cNvPr id="3" name="Title 2">
            <a:extLst>
              <a:ext uri="{FF2B5EF4-FFF2-40B4-BE49-F238E27FC236}">
                <a16:creationId xmlns:a16="http://schemas.microsoft.com/office/drawing/2014/main" id="{B5D84DB0-87A3-47AF-985F-EA051F63741F}"/>
              </a:ext>
            </a:extLst>
          </p:cNvPr>
          <p:cNvSpPr>
            <a:spLocks noGrp="1"/>
          </p:cNvSpPr>
          <p:nvPr>
            <p:ph type="title"/>
          </p:nvPr>
        </p:nvSpPr>
        <p:spPr/>
        <p:txBody>
          <a:bodyPr/>
          <a:lstStyle/>
          <a:p>
            <a:r>
              <a:rPr lang="fr-FR" dirty="0"/>
              <a:t>Log et </a:t>
            </a:r>
            <a:r>
              <a:rPr lang="fr-FR" dirty="0" err="1"/>
              <a:t>dif</a:t>
            </a:r>
            <a:endParaRPr lang="fr-FR" dirty="0"/>
          </a:p>
        </p:txBody>
      </p:sp>
    </p:spTree>
    <p:extLst>
      <p:ext uri="{BB962C8B-B14F-4D97-AF65-F5344CB8AC3E}">
        <p14:creationId xmlns:p14="http://schemas.microsoft.com/office/powerpoint/2010/main" val="34307020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723704-F158-46DC-A9C3-0AC7D9BA9D4E}"/>
              </a:ext>
            </a:extLst>
          </p:cNvPr>
          <p:cNvSpPr>
            <a:spLocks noGrp="1"/>
          </p:cNvSpPr>
          <p:nvPr>
            <p:ph idx="1"/>
          </p:nvPr>
        </p:nvSpPr>
        <p:spPr>
          <a:xfrm>
            <a:off x="838200" y="1583887"/>
            <a:ext cx="10515600" cy="4351338"/>
          </a:xfrm>
        </p:spPr>
        <p:txBody>
          <a:bodyPr/>
          <a:lstStyle/>
          <a:p>
            <a:r>
              <a:rPr lang="fr-FR" dirty="0"/>
              <a:t>Le graphe est mis à jour chaque fois qu’un commit est créé (e.g. action de « </a:t>
            </a:r>
            <a:r>
              <a:rPr lang="fr-FR" dirty="0" err="1"/>
              <a:t>comitter</a:t>
            </a:r>
            <a:r>
              <a:rPr lang="fr-FR" dirty="0"/>
              <a:t> ») </a:t>
            </a:r>
          </a:p>
          <a:p>
            <a:r>
              <a:rPr lang="fr-FR" dirty="0"/>
              <a:t>Le nouveau commit définit un pointeur sur le commit précédent et contient les modifications apportées au contenu du précédent.</a:t>
            </a:r>
          </a:p>
        </p:txBody>
      </p:sp>
      <p:sp>
        <p:nvSpPr>
          <p:cNvPr id="3" name="Title 2">
            <a:extLst>
              <a:ext uri="{FF2B5EF4-FFF2-40B4-BE49-F238E27FC236}">
                <a16:creationId xmlns:a16="http://schemas.microsoft.com/office/drawing/2014/main" id="{A02A29F5-5200-4202-9BE9-1CBF2139DF3E}"/>
              </a:ext>
            </a:extLst>
          </p:cNvPr>
          <p:cNvSpPr>
            <a:spLocks noGrp="1"/>
          </p:cNvSpPr>
          <p:nvPr>
            <p:ph type="title"/>
          </p:nvPr>
        </p:nvSpPr>
        <p:spPr/>
        <p:txBody>
          <a:bodyPr/>
          <a:lstStyle/>
          <a:p>
            <a:r>
              <a:rPr lang="fr-FR" dirty="0"/>
              <a:t>Graphe du commit</a:t>
            </a:r>
          </a:p>
        </p:txBody>
      </p:sp>
      <p:pic>
        <p:nvPicPr>
          <p:cNvPr id="4" name="Picture 3">
            <a:extLst>
              <a:ext uri="{FF2B5EF4-FFF2-40B4-BE49-F238E27FC236}">
                <a16:creationId xmlns:a16="http://schemas.microsoft.com/office/drawing/2014/main" id="{BC3AE7CB-8B43-4947-A9C6-9721C91BC1AB}"/>
              </a:ext>
            </a:extLst>
          </p:cNvPr>
          <p:cNvPicPr>
            <a:picLocks noChangeAspect="1"/>
          </p:cNvPicPr>
          <p:nvPr/>
        </p:nvPicPr>
        <p:blipFill rotWithShape="1">
          <a:blip r:embed="rId2"/>
          <a:srcRect l="14584"/>
          <a:stretch/>
        </p:blipFill>
        <p:spPr>
          <a:xfrm>
            <a:off x="2154157" y="3653129"/>
            <a:ext cx="7883686" cy="2724150"/>
          </a:xfrm>
          <a:prstGeom prst="rect">
            <a:avLst/>
          </a:prstGeom>
        </p:spPr>
      </p:pic>
    </p:spTree>
    <p:extLst>
      <p:ext uri="{BB962C8B-B14F-4D97-AF65-F5344CB8AC3E}">
        <p14:creationId xmlns:p14="http://schemas.microsoft.com/office/powerpoint/2010/main" val="17495870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51B2C2-B691-475A-92FF-04B63E005D82}"/>
              </a:ext>
            </a:extLst>
          </p:cNvPr>
          <p:cNvSpPr>
            <a:spLocks noGrp="1"/>
          </p:cNvSpPr>
          <p:nvPr>
            <p:ph idx="1"/>
          </p:nvPr>
        </p:nvSpPr>
        <p:spPr/>
        <p:txBody>
          <a:bodyPr>
            <a:normAutofit fontScale="92500"/>
          </a:bodyPr>
          <a:lstStyle/>
          <a:p>
            <a:r>
              <a:rPr lang="fr-FR" dirty="0"/>
              <a:t>Il peut arriver qu’il soit nécessaire de voir l’état d’un ou plusieurs fichiers quelques commit en arrière</a:t>
            </a:r>
          </a:p>
          <a:p>
            <a:pPr lvl="1"/>
            <a:r>
              <a:rPr lang="fr-FR" dirty="0"/>
              <a:t>Après un git log on peut déterminer par exemple qu’un fichier a été modifié</a:t>
            </a:r>
          </a:p>
          <a:p>
            <a:pPr lvl="1"/>
            <a:endParaRPr lang="fr-FR" dirty="0"/>
          </a:p>
          <a:p>
            <a:r>
              <a:rPr lang="fr-FR" dirty="0"/>
              <a:t>Avec </a:t>
            </a:r>
            <a:r>
              <a:rPr lang="fr-FR" dirty="0">
                <a:solidFill>
                  <a:srgbClr val="FF9933"/>
                </a:solidFill>
              </a:rPr>
              <a:t>git </a:t>
            </a:r>
            <a:r>
              <a:rPr lang="fr-FR" dirty="0" err="1">
                <a:solidFill>
                  <a:srgbClr val="FF9933"/>
                </a:solidFill>
              </a:rPr>
              <a:t>checkout</a:t>
            </a:r>
            <a:r>
              <a:rPr lang="fr-FR" dirty="0">
                <a:solidFill>
                  <a:srgbClr val="FF9933"/>
                </a:solidFill>
              </a:rPr>
              <a:t> </a:t>
            </a:r>
            <a:r>
              <a:rPr lang="fr-FR" i="1" dirty="0">
                <a:solidFill>
                  <a:srgbClr val="FF9933"/>
                </a:solidFill>
              </a:rPr>
              <a:t>code_sha1_du_commit_voulu </a:t>
            </a:r>
            <a:r>
              <a:rPr lang="fr-FR" dirty="0">
                <a:solidFill>
                  <a:schemeClr val="bg1"/>
                </a:solidFill>
              </a:rPr>
              <a:t>le dépôt permet d’avoir une vue de son état à cette époque</a:t>
            </a:r>
          </a:p>
          <a:p>
            <a:pPr lvl="1"/>
            <a:r>
              <a:rPr lang="fr-FR" dirty="0">
                <a:solidFill>
                  <a:schemeClr val="bg1"/>
                </a:solidFill>
              </a:rPr>
              <a:t>Mais il ne permet pas la modification, on est dans un état de l’historique qui ne peut pas directement être modifié</a:t>
            </a:r>
          </a:p>
          <a:p>
            <a:pPr lvl="1"/>
            <a:endParaRPr lang="fr-FR" dirty="0">
              <a:solidFill>
                <a:schemeClr val="bg1"/>
              </a:solidFill>
            </a:endParaRPr>
          </a:p>
          <a:p>
            <a:r>
              <a:rPr lang="fr-FR" dirty="0">
                <a:solidFill>
                  <a:schemeClr val="bg1"/>
                </a:solidFill>
              </a:rPr>
              <a:t>Pour revenir à l’état courant </a:t>
            </a:r>
            <a:r>
              <a:rPr lang="fr-FR" dirty="0">
                <a:solidFill>
                  <a:srgbClr val="FF9933"/>
                </a:solidFill>
              </a:rPr>
              <a:t>git </a:t>
            </a:r>
            <a:r>
              <a:rPr lang="fr-FR" dirty="0" err="1">
                <a:solidFill>
                  <a:srgbClr val="FF9933"/>
                </a:solidFill>
              </a:rPr>
              <a:t>checkout</a:t>
            </a:r>
            <a:r>
              <a:rPr lang="fr-FR" dirty="0">
                <a:solidFill>
                  <a:srgbClr val="FF9933"/>
                </a:solidFill>
              </a:rPr>
              <a:t> master</a:t>
            </a:r>
          </a:p>
          <a:p>
            <a:pPr lvl="1"/>
            <a:r>
              <a:rPr lang="fr-FR" dirty="0"/>
              <a:t>Les modifications qui auront été faites entre les 2 </a:t>
            </a:r>
            <a:r>
              <a:rPr lang="fr-FR" dirty="0" err="1"/>
              <a:t>checkout</a:t>
            </a:r>
            <a:r>
              <a:rPr lang="fr-FR" dirty="0"/>
              <a:t> ne seront pas acceptées</a:t>
            </a:r>
          </a:p>
          <a:p>
            <a:pPr lvl="1"/>
            <a:endParaRPr lang="fr-FR" dirty="0"/>
          </a:p>
        </p:txBody>
      </p:sp>
      <p:sp>
        <p:nvSpPr>
          <p:cNvPr id="3" name="Title 2">
            <a:extLst>
              <a:ext uri="{FF2B5EF4-FFF2-40B4-BE49-F238E27FC236}">
                <a16:creationId xmlns:a16="http://schemas.microsoft.com/office/drawing/2014/main" id="{5ABDE864-D7A2-4634-B436-06E9B007F26D}"/>
              </a:ext>
            </a:extLst>
          </p:cNvPr>
          <p:cNvSpPr>
            <a:spLocks noGrp="1"/>
          </p:cNvSpPr>
          <p:nvPr>
            <p:ph type="title"/>
          </p:nvPr>
        </p:nvSpPr>
        <p:spPr/>
        <p:txBody>
          <a:bodyPr/>
          <a:lstStyle/>
          <a:p>
            <a:r>
              <a:rPr lang="fr-FR" dirty="0"/>
              <a:t>Retour vers le passé</a:t>
            </a:r>
          </a:p>
        </p:txBody>
      </p:sp>
    </p:spTree>
    <p:extLst>
      <p:ext uri="{BB962C8B-B14F-4D97-AF65-F5344CB8AC3E}">
        <p14:creationId xmlns:p14="http://schemas.microsoft.com/office/powerpoint/2010/main" val="19119772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C0EA59-95ED-4ABC-AF1A-9601F469ECB5}"/>
              </a:ext>
            </a:extLst>
          </p:cNvPr>
          <p:cNvSpPr>
            <a:spLocks noGrp="1"/>
          </p:cNvSpPr>
          <p:nvPr>
            <p:ph idx="1"/>
          </p:nvPr>
        </p:nvSpPr>
        <p:spPr/>
        <p:txBody>
          <a:bodyPr/>
          <a:lstStyle/>
          <a:p>
            <a:r>
              <a:rPr lang="fr-FR" dirty="0">
                <a:solidFill>
                  <a:srgbClr val="FF9933"/>
                </a:solidFill>
              </a:rPr>
              <a:t>git </a:t>
            </a:r>
            <a:r>
              <a:rPr lang="fr-FR" dirty="0" err="1">
                <a:solidFill>
                  <a:srgbClr val="FF9933"/>
                </a:solidFill>
              </a:rPr>
              <a:t>checkout</a:t>
            </a:r>
            <a:r>
              <a:rPr lang="fr-FR" dirty="0">
                <a:solidFill>
                  <a:srgbClr val="FF9933"/>
                </a:solidFill>
              </a:rPr>
              <a:t> </a:t>
            </a:r>
            <a:r>
              <a:rPr lang="fr-FR" i="1" dirty="0">
                <a:solidFill>
                  <a:srgbClr val="FF9933"/>
                </a:solidFill>
              </a:rPr>
              <a:t>code_sha1_du_commit_voulu </a:t>
            </a:r>
            <a:r>
              <a:rPr lang="fr-FR" i="1" dirty="0" err="1">
                <a:solidFill>
                  <a:srgbClr val="FF9933"/>
                </a:solidFill>
              </a:rPr>
              <a:t>nom_du_fichier</a:t>
            </a:r>
            <a:endParaRPr lang="fr-FR" i="1" dirty="0">
              <a:solidFill>
                <a:srgbClr val="FF9933"/>
              </a:solidFill>
            </a:endParaRPr>
          </a:p>
          <a:p>
            <a:endParaRPr lang="fr-FR" i="1" dirty="0">
              <a:solidFill>
                <a:srgbClr val="FF9933"/>
              </a:solidFill>
            </a:endParaRPr>
          </a:p>
          <a:p>
            <a:r>
              <a:rPr lang="fr-FR" dirty="0"/>
              <a:t>En ajoutant le nom du fichier, le </a:t>
            </a:r>
            <a:r>
              <a:rPr lang="fr-FR" dirty="0" err="1"/>
              <a:t>checkout</a:t>
            </a:r>
            <a:r>
              <a:rPr lang="fr-FR" dirty="0"/>
              <a:t> modifie le fichier en question en le remplaçant par sa version du commit spécifié</a:t>
            </a:r>
          </a:p>
          <a:p>
            <a:pPr lvl="1"/>
            <a:r>
              <a:rPr lang="fr-FR" dirty="0">
                <a:solidFill>
                  <a:srgbClr val="FF9933"/>
                </a:solidFill>
              </a:rPr>
              <a:t>git </a:t>
            </a:r>
            <a:r>
              <a:rPr lang="fr-FR" dirty="0" err="1">
                <a:solidFill>
                  <a:srgbClr val="FF9933"/>
                </a:solidFill>
              </a:rPr>
              <a:t>status</a:t>
            </a:r>
            <a:r>
              <a:rPr lang="fr-FR" dirty="0">
                <a:solidFill>
                  <a:srgbClr val="FF9933"/>
                </a:solidFill>
              </a:rPr>
              <a:t> </a:t>
            </a:r>
            <a:r>
              <a:rPr lang="fr-FR" dirty="0"/>
              <a:t>montre que le fichier est modifié, </a:t>
            </a:r>
            <a:r>
              <a:rPr lang="fr-FR" dirty="0" err="1"/>
              <a:t>stagé</a:t>
            </a:r>
            <a:r>
              <a:rPr lang="fr-FR" dirty="0"/>
              <a:t> et prêt à être comité</a:t>
            </a:r>
          </a:p>
          <a:p>
            <a:pPr lvl="1"/>
            <a:r>
              <a:rPr lang="fr-FR" dirty="0">
                <a:solidFill>
                  <a:srgbClr val="FF9933"/>
                </a:solidFill>
              </a:rPr>
              <a:t>git </a:t>
            </a:r>
            <a:r>
              <a:rPr lang="fr-FR" dirty="0" err="1">
                <a:solidFill>
                  <a:srgbClr val="FF9933"/>
                </a:solidFill>
              </a:rPr>
              <a:t>checkout</a:t>
            </a:r>
            <a:r>
              <a:rPr lang="fr-FR" dirty="0">
                <a:solidFill>
                  <a:srgbClr val="FF9933"/>
                </a:solidFill>
              </a:rPr>
              <a:t> </a:t>
            </a:r>
            <a:r>
              <a:rPr lang="fr-FR" i="1" dirty="0">
                <a:solidFill>
                  <a:srgbClr val="FF9933"/>
                </a:solidFill>
              </a:rPr>
              <a:t>master </a:t>
            </a:r>
            <a:r>
              <a:rPr lang="fr-FR" i="1" dirty="0" err="1">
                <a:solidFill>
                  <a:srgbClr val="FF9933"/>
                </a:solidFill>
              </a:rPr>
              <a:t>nom_du_fichier</a:t>
            </a:r>
            <a:r>
              <a:rPr lang="fr-FR" dirty="0"/>
              <a:t> ramène le fichier dans l’état du dernier commit</a:t>
            </a:r>
            <a:endParaRPr lang="fr-FR" i="1" dirty="0">
              <a:solidFill>
                <a:srgbClr val="FF9933"/>
              </a:solidFill>
            </a:endParaRPr>
          </a:p>
          <a:p>
            <a:pPr lvl="1"/>
            <a:endParaRPr lang="fr-FR" dirty="0"/>
          </a:p>
        </p:txBody>
      </p:sp>
      <p:sp>
        <p:nvSpPr>
          <p:cNvPr id="3" name="Title 2">
            <a:extLst>
              <a:ext uri="{FF2B5EF4-FFF2-40B4-BE49-F238E27FC236}">
                <a16:creationId xmlns:a16="http://schemas.microsoft.com/office/drawing/2014/main" id="{BD84CD07-76BB-4CD8-BB45-D5C057A7C9F5}"/>
              </a:ext>
            </a:extLst>
          </p:cNvPr>
          <p:cNvSpPr>
            <a:spLocks noGrp="1"/>
          </p:cNvSpPr>
          <p:nvPr>
            <p:ph type="title"/>
          </p:nvPr>
        </p:nvSpPr>
        <p:spPr/>
        <p:txBody>
          <a:bodyPr/>
          <a:lstStyle/>
          <a:p>
            <a:r>
              <a:rPr lang="fr-FR" dirty="0"/>
              <a:t>Retour vers le futur en ramenant le passé</a:t>
            </a:r>
          </a:p>
        </p:txBody>
      </p:sp>
    </p:spTree>
    <p:extLst>
      <p:ext uri="{BB962C8B-B14F-4D97-AF65-F5344CB8AC3E}">
        <p14:creationId xmlns:p14="http://schemas.microsoft.com/office/powerpoint/2010/main" val="3824447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C0937B-CC92-41CD-8EDE-1782BC92D51A}"/>
              </a:ext>
            </a:extLst>
          </p:cNvPr>
          <p:cNvSpPr>
            <a:spLocks noGrp="1"/>
          </p:cNvSpPr>
          <p:nvPr>
            <p:ph idx="1"/>
          </p:nvPr>
        </p:nvSpPr>
        <p:spPr/>
        <p:txBody>
          <a:bodyPr>
            <a:normAutofit/>
          </a:bodyPr>
          <a:lstStyle/>
          <a:p>
            <a:r>
              <a:rPr lang="fr-FR" dirty="0"/>
              <a:t> Comprendre:</a:t>
            </a:r>
          </a:p>
          <a:p>
            <a:pPr lvl="1"/>
            <a:r>
              <a:rPr lang="fr-FR" dirty="0"/>
              <a:t>Le contrôle de version de projets</a:t>
            </a:r>
          </a:p>
          <a:p>
            <a:pPr lvl="1"/>
            <a:r>
              <a:rPr lang="fr-FR" dirty="0"/>
              <a:t>Les concepts de base de git</a:t>
            </a:r>
          </a:p>
          <a:p>
            <a:pPr lvl="1"/>
            <a:r>
              <a:rPr lang="fr-FR" dirty="0"/>
              <a:t>Le travail collaboratif</a:t>
            </a:r>
          </a:p>
          <a:p>
            <a:pPr lvl="1"/>
            <a:r>
              <a:rPr lang="fr-FR" dirty="0"/>
              <a:t>La gestion de projet en utilisant </a:t>
            </a:r>
            <a:r>
              <a:rPr lang="fr-FR" dirty="0" err="1"/>
              <a:t>Github</a:t>
            </a:r>
            <a:endParaRPr lang="fr-FR" dirty="0"/>
          </a:p>
          <a:p>
            <a:endParaRPr lang="fr-FR" dirty="0"/>
          </a:p>
          <a:p>
            <a:r>
              <a:rPr lang="fr-FR" dirty="0"/>
              <a:t>Grâce aux exercices, apprendre à utiliser:</a:t>
            </a:r>
          </a:p>
          <a:p>
            <a:pPr lvl="1"/>
            <a:r>
              <a:rPr lang="fr-FR" dirty="0"/>
              <a:t>Les commandes de base de git (côté station de travail)</a:t>
            </a:r>
          </a:p>
          <a:p>
            <a:pPr lvl="1"/>
            <a:r>
              <a:rPr lang="fr-FR" dirty="0"/>
              <a:t>Les principales fonctionnalités de </a:t>
            </a:r>
            <a:r>
              <a:rPr lang="fr-FR" dirty="0" err="1"/>
              <a:t>Github</a:t>
            </a:r>
            <a:r>
              <a:rPr lang="fr-FR" dirty="0"/>
              <a:t> (côté server)</a:t>
            </a:r>
          </a:p>
          <a:p>
            <a:pPr lvl="1"/>
            <a:r>
              <a:rPr lang="fr-FR" dirty="0"/>
              <a:t>Les bonnes pratiques</a:t>
            </a:r>
          </a:p>
        </p:txBody>
      </p:sp>
      <p:sp>
        <p:nvSpPr>
          <p:cNvPr id="3" name="Title 2">
            <a:extLst>
              <a:ext uri="{FF2B5EF4-FFF2-40B4-BE49-F238E27FC236}">
                <a16:creationId xmlns:a16="http://schemas.microsoft.com/office/drawing/2014/main" id="{ACF3F63D-2BBC-4A54-BBA1-B421C15A093C}"/>
              </a:ext>
            </a:extLst>
          </p:cNvPr>
          <p:cNvSpPr>
            <a:spLocks noGrp="1"/>
          </p:cNvSpPr>
          <p:nvPr>
            <p:ph type="title"/>
          </p:nvPr>
        </p:nvSpPr>
        <p:spPr/>
        <p:txBody>
          <a:bodyPr/>
          <a:lstStyle/>
          <a:p>
            <a:r>
              <a:rPr lang="fr-FR" dirty="0"/>
              <a:t>Objectifs de cette introduction</a:t>
            </a:r>
          </a:p>
        </p:txBody>
      </p:sp>
    </p:spTree>
    <p:extLst>
      <p:ext uri="{BB962C8B-B14F-4D97-AF65-F5344CB8AC3E}">
        <p14:creationId xmlns:p14="http://schemas.microsoft.com/office/powerpoint/2010/main" val="32001020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C0FEBE-2DCF-4B1A-8A59-2C4FF1C258D5}"/>
              </a:ext>
            </a:extLst>
          </p:cNvPr>
          <p:cNvSpPr>
            <a:spLocks noGrp="1"/>
          </p:cNvSpPr>
          <p:nvPr>
            <p:ph idx="1"/>
          </p:nvPr>
        </p:nvSpPr>
        <p:spPr>
          <a:xfrm>
            <a:off x="838200" y="1825624"/>
            <a:ext cx="10515600" cy="4743341"/>
          </a:xfrm>
        </p:spPr>
        <p:txBody>
          <a:bodyPr>
            <a:normAutofit fontScale="77500" lnSpcReduction="20000"/>
          </a:bodyPr>
          <a:lstStyle/>
          <a:p>
            <a:r>
              <a:rPr lang="fr-FR" dirty="0">
                <a:solidFill>
                  <a:srgbClr val="FF9933"/>
                </a:solidFill>
              </a:rPr>
              <a:t>git </a:t>
            </a:r>
            <a:r>
              <a:rPr lang="fr-FR" dirty="0" err="1">
                <a:solidFill>
                  <a:srgbClr val="FF9933"/>
                </a:solidFill>
              </a:rPr>
              <a:t>revert</a:t>
            </a:r>
            <a:r>
              <a:rPr lang="fr-FR" dirty="0">
                <a:solidFill>
                  <a:srgbClr val="FF9933"/>
                </a:solidFill>
              </a:rPr>
              <a:t> </a:t>
            </a:r>
            <a:r>
              <a:rPr lang="fr-FR" i="1" dirty="0">
                <a:solidFill>
                  <a:srgbClr val="FF9933"/>
                </a:solidFill>
              </a:rPr>
              <a:t>code_sha1_du_commit_voulu : </a:t>
            </a:r>
            <a:r>
              <a:rPr lang="fr-FR" dirty="0"/>
              <a:t>Commande pour annuler le commit spécifié</a:t>
            </a:r>
          </a:p>
          <a:p>
            <a:endParaRPr lang="fr-FR" dirty="0"/>
          </a:p>
          <a:p>
            <a:r>
              <a:rPr lang="fr-FR" dirty="0"/>
              <a:t>Attention on ne revient pas en arrière à l’état du commit, on défait un commit qui a été fait</a:t>
            </a:r>
          </a:p>
          <a:p>
            <a:pPr lvl="1"/>
            <a:r>
              <a:rPr lang="fr-FR" dirty="0"/>
              <a:t>Toutes les modifications </a:t>
            </a:r>
            <a:r>
              <a:rPr lang="fr-FR" dirty="0" err="1"/>
              <a:t>commitées</a:t>
            </a:r>
            <a:r>
              <a:rPr lang="fr-FR" dirty="0"/>
              <a:t> entre le </a:t>
            </a:r>
            <a:r>
              <a:rPr lang="fr-FR" i="1" dirty="0" err="1"/>
              <a:t>head</a:t>
            </a:r>
            <a:r>
              <a:rPr lang="fr-FR" i="1" dirty="0"/>
              <a:t> (=dernier commit enregistré sur le dépôt) </a:t>
            </a:r>
            <a:r>
              <a:rPr lang="fr-FR" dirty="0"/>
              <a:t>et le commit spécifié seront toujours présentes dans le dossier de travail.</a:t>
            </a:r>
          </a:p>
          <a:p>
            <a:pPr lvl="1"/>
            <a:r>
              <a:rPr lang="fr-FR" dirty="0"/>
              <a:t>Seul le commit spécifié sera annulé</a:t>
            </a:r>
          </a:p>
          <a:p>
            <a:pPr lvl="1"/>
            <a:endParaRPr lang="fr-FR" dirty="0"/>
          </a:p>
          <a:p>
            <a:r>
              <a:rPr lang="fr-FR" dirty="0"/>
              <a:t>Deux cas possibles </a:t>
            </a:r>
          </a:p>
          <a:p>
            <a:pPr lvl="1"/>
            <a:r>
              <a:rPr lang="fr-FR" dirty="0"/>
              <a:t>Si le </a:t>
            </a:r>
            <a:r>
              <a:rPr lang="fr-FR" dirty="0" err="1"/>
              <a:t>revert</a:t>
            </a:r>
            <a:r>
              <a:rPr lang="fr-FR" dirty="0"/>
              <a:t> peut se faire, un message de commit sera demandé et celui-ci sera appliqué immédiatement</a:t>
            </a:r>
          </a:p>
          <a:p>
            <a:pPr lvl="1"/>
            <a:r>
              <a:rPr lang="fr-FR" dirty="0"/>
              <a:t>Si le </a:t>
            </a:r>
            <a:r>
              <a:rPr lang="fr-FR" dirty="0" err="1"/>
              <a:t>revert</a:t>
            </a:r>
            <a:r>
              <a:rPr lang="fr-FR" dirty="0"/>
              <a:t> induit des conflits, il faudra d’abord résoudre les conflits avant que le </a:t>
            </a:r>
            <a:r>
              <a:rPr lang="fr-FR" dirty="0" err="1"/>
              <a:t>revert</a:t>
            </a:r>
            <a:r>
              <a:rPr lang="fr-FR" dirty="0"/>
              <a:t> puisse se faire</a:t>
            </a:r>
          </a:p>
          <a:p>
            <a:pPr lvl="1"/>
            <a:endParaRPr lang="fr-FR" dirty="0"/>
          </a:p>
          <a:p>
            <a:r>
              <a:rPr lang="fr-FR" dirty="0"/>
              <a:t>Le git </a:t>
            </a:r>
            <a:r>
              <a:rPr lang="fr-FR" dirty="0" err="1"/>
              <a:t>revert</a:t>
            </a:r>
            <a:r>
              <a:rPr lang="fr-FR" dirty="0"/>
              <a:t> permet de ne rien perdre dans l’historique.</a:t>
            </a:r>
          </a:p>
          <a:p>
            <a:pPr lvl="1"/>
            <a:r>
              <a:rPr lang="fr-FR" dirty="0"/>
              <a:t>C’est une opération qui s’ajoute à celles déjà enregistrée</a:t>
            </a:r>
          </a:p>
        </p:txBody>
      </p:sp>
      <p:sp>
        <p:nvSpPr>
          <p:cNvPr id="3" name="Title 2">
            <a:extLst>
              <a:ext uri="{FF2B5EF4-FFF2-40B4-BE49-F238E27FC236}">
                <a16:creationId xmlns:a16="http://schemas.microsoft.com/office/drawing/2014/main" id="{E91893AC-4438-45EB-84BC-B285BC198C6D}"/>
              </a:ext>
            </a:extLst>
          </p:cNvPr>
          <p:cNvSpPr>
            <a:spLocks noGrp="1"/>
          </p:cNvSpPr>
          <p:nvPr>
            <p:ph type="title"/>
          </p:nvPr>
        </p:nvSpPr>
        <p:spPr/>
        <p:txBody>
          <a:bodyPr/>
          <a:lstStyle/>
          <a:p>
            <a:r>
              <a:rPr lang="fr-FR" dirty="0" err="1"/>
              <a:t>Revert</a:t>
            </a:r>
            <a:endParaRPr lang="fr-FR" dirty="0"/>
          </a:p>
        </p:txBody>
      </p:sp>
    </p:spTree>
    <p:extLst>
      <p:ext uri="{BB962C8B-B14F-4D97-AF65-F5344CB8AC3E}">
        <p14:creationId xmlns:p14="http://schemas.microsoft.com/office/powerpoint/2010/main" val="16978657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245856-E819-4E17-9429-F520470A6ABC}"/>
              </a:ext>
            </a:extLst>
          </p:cNvPr>
          <p:cNvSpPr>
            <a:spLocks noGrp="1"/>
          </p:cNvSpPr>
          <p:nvPr>
            <p:ph idx="1"/>
          </p:nvPr>
        </p:nvSpPr>
        <p:spPr/>
        <p:txBody>
          <a:bodyPr>
            <a:normAutofit lnSpcReduction="10000"/>
          </a:bodyPr>
          <a:lstStyle/>
          <a:p>
            <a:r>
              <a:rPr lang="fr-FR" dirty="0"/>
              <a:t>La commande </a:t>
            </a:r>
            <a:r>
              <a:rPr lang="fr-FR" dirty="0">
                <a:solidFill>
                  <a:srgbClr val="FF9933"/>
                </a:solidFill>
              </a:rPr>
              <a:t>reset</a:t>
            </a:r>
          </a:p>
          <a:p>
            <a:pPr lvl="1"/>
            <a:r>
              <a:rPr lang="fr-FR" dirty="0">
                <a:solidFill>
                  <a:srgbClr val="FF9933"/>
                </a:solidFill>
              </a:rPr>
              <a:t>git reset HEAD </a:t>
            </a:r>
            <a:r>
              <a:rPr lang="fr-FR" i="1" dirty="0" err="1">
                <a:solidFill>
                  <a:srgbClr val="FF9933"/>
                </a:solidFill>
              </a:rPr>
              <a:t>nom_du_fichier</a:t>
            </a:r>
            <a:r>
              <a:rPr lang="fr-FR" i="1" dirty="0">
                <a:solidFill>
                  <a:srgbClr val="FF9933"/>
                </a:solidFill>
              </a:rPr>
              <a:t> : </a:t>
            </a:r>
            <a:r>
              <a:rPr lang="fr-FR" dirty="0"/>
              <a:t>Supprime de la zone de </a:t>
            </a:r>
            <a:r>
              <a:rPr lang="fr-FR" dirty="0" err="1"/>
              <a:t>staging</a:t>
            </a:r>
            <a:r>
              <a:rPr lang="fr-FR" dirty="0"/>
              <a:t> un fichier modifié et prêt à être comité</a:t>
            </a:r>
          </a:p>
          <a:p>
            <a:pPr lvl="1"/>
            <a:r>
              <a:rPr lang="fr-FR" dirty="0">
                <a:solidFill>
                  <a:srgbClr val="FF9933"/>
                </a:solidFill>
              </a:rPr>
              <a:t>git reset : </a:t>
            </a:r>
            <a:r>
              <a:rPr lang="fr-FR" dirty="0"/>
              <a:t>Vide complètement la zone de </a:t>
            </a:r>
            <a:r>
              <a:rPr lang="fr-FR" dirty="0" err="1"/>
              <a:t>staging</a:t>
            </a:r>
            <a:endParaRPr lang="fr-FR" dirty="0"/>
          </a:p>
          <a:p>
            <a:pPr lvl="1"/>
            <a:r>
              <a:rPr lang="fr-FR" dirty="0"/>
              <a:t>Les modifications existent toujours, c’est juste qu’elles ne sont pas </a:t>
            </a:r>
            <a:r>
              <a:rPr lang="fr-FR" dirty="0" err="1"/>
              <a:t>stagées</a:t>
            </a:r>
            <a:endParaRPr lang="fr-FR" dirty="0"/>
          </a:p>
          <a:p>
            <a:pPr lvl="1"/>
            <a:endParaRPr lang="fr-FR" dirty="0"/>
          </a:p>
          <a:p>
            <a:r>
              <a:rPr lang="fr-FR" dirty="0"/>
              <a:t>Si les modifications doivent être </a:t>
            </a:r>
            <a:r>
              <a:rPr lang="fr-FR" dirty="0">
                <a:solidFill>
                  <a:srgbClr val="FF0000"/>
                </a:solidFill>
              </a:rPr>
              <a:t>SUPPRIMÉES</a:t>
            </a:r>
            <a:r>
              <a:rPr lang="fr-FR" dirty="0"/>
              <a:t> définitivement sans espoir des les récupérer il faut utiliser </a:t>
            </a:r>
            <a:r>
              <a:rPr lang="fr-FR" dirty="0">
                <a:solidFill>
                  <a:srgbClr val="FF9933"/>
                </a:solidFill>
              </a:rPr>
              <a:t>git reset  --hard</a:t>
            </a:r>
            <a:endParaRPr lang="fr-FR" dirty="0"/>
          </a:p>
          <a:p>
            <a:endParaRPr lang="fr-FR" dirty="0"/>
          </a:p>
          <a:p>
            <a:r>
              <a:rPr lang="fr-FR" dirty="0"/>
              <a:t>N’est pas vraiment sécurisée, il faut savoir ce que l’on fait au risque de perdre des choses</a:t>
            </a:r>
          </a:p>
        </p:txBody>
      </p:sp>
      <p:sp>
        <p:nvSpPr>
          <p:cNvPr id="3" name="Title 2">
            <a:extLst>
              <a:ext uri="{FF2B5EF4-FFF2-40B4-BE49-F238E27FC236}">
                <a16:creationId xmlns:a16="http://schemas.microsoft.com/office/drawing/2014/main" id="{F2D6A7E7-436B-43A1-B3EA-246260B3FDCB}"/>
              </a:ext>
            </a:extLst>
          </p:cNvPr>
          <p:cNvSpPr>
            <a:spLocks noGrp="1"/>
          </p:cNvSpPr>
          <p:nvPr>
            <p:ph type="title"/>
          </p:nvPr>
        </p:nvSpPr>
        <p:spPr/>
        <p:txBody>
          <a:bodyPr/>
          <a:lstStyle/>
          <a:p>
            <a:r>
              <a:rPr lang="fr-FR" dirty="0"/>
              <a:t>Annuler des modifications</a:t>
            </a:r>
          </a:p>
        </p:txBody>
      </p:sp>
    </p:spTree>
    <p:extLst>
      <p:ext uri="{BB962C8B-B14F-4D97-AF65-F5344CB8AC3E}">
        <p14:creationId xmlns:p14="http://schemas.microsoft.com/office/powerpoint/2010/main" val="34714176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E95A0C-5350-45E4-9ED1-52FAEEE56108}"/>
              </a:ext>
            </a:extLst>
          </p:cNvPr>
          <p:cNvSpPr>
            <a:spLocks noGrp="1"/>
          </p:cNvSpPr>
          <p:nvPr>
            <p:ph idx="1"/>
          </p:nvPr>
        </p:nvSpPr>
        <p:spPr/>
        <p:txBody>
          <a:bodyPr>
            <a:normAutofit fontScale="85000" lnSpcReduction="20000"/>
          </a:bodyPr>
          <a:lstStyle/>
          <a:p>
            <a:r>
              <a:rPr lang="fr-FR" dirty="0">
                <a:solidFill>
                  <a:srgbClr val="FF9933"/>
                </a:solidFill>
              </a:rPr>
              <a:t>git reset </a:t>
            </a:r>
            <a:r>
              <a:rPr lang="fr-FR" i="1" dirty="0">
                <a:solidFill>
                  <a:srgbClr val="FF9933"/>
                </a:solidFill>
              </a:rPr>
              <a:t>code_sha1_commit</a:t>
            </a:r>
            <a:r>
              <a:rPr lang="fr-FR" dirty="0">
                <a:solidFill>
                  <a:srgbClr val="FF9933"/>
                </a:solidFill>
              </a:rPr>
              <a:t> : </a:t>
            </a:r>
            <a:r>
              <a:rPr lang="fr-FR" dirty="0">
                <a:solidFill>
                  <a:schemeClr val="bg1"/>
                </a:solidFill>
              </a:rPr>
              <a:t>reviens à l’état du commit spécifié</a:t>
            </a:r>
          </a:p>
          <a:p>
            <a:endParaRPr lang="fr-FR" dirty="0">
              <a:solidFill>
                <a:schemeClr val="bg1"/>
              </a:solidFill>
            </a:endParaRPr>
          </a:p>
          <a:p>
            <a:r>
              <a:rPr lang="fr-FR" dirty="0">
                <a:solidFill>
                  <a:schemeClr val="bg1"/>
                </a:solidFill>
              </a:rPr>
              <a:t>Les </a:t>
            </a:r>
            <a:r>
              <a:rPr lang="fr-FR" dirty="0" err="1">
                <a:solidFill>
                  <a:schemeClr val="bg1"/>
                </a:solidFill>
              </a:rPr>
              <a:t>commits</a:t>
            </a:r>
            <a:r>
              <a:rPr lang="fr-FR" dirty="0">
                <a:solidFill>
                  <a:schemeClr val="bg1"/>
                </a:solidFill>
              </a:rPr>
              <a:t> entre le HEAD et ce commit seront supprimés de l’historique</a:t>
            </a:r>
          </a:p>
          <a:p>
            <a:endParaRPr lang="fr-FR" dirty="0">
              <a:solidFill>
                <a:schemeClr val="bg1"/>
              </a:solidFill>
            </a:endParaRPr>
          </a:p>
          <a:p>
            <a:r>
              <a:rPr lang="fr-FR" dirty="0">
                <a:solidFill>
                  <a:schemeClr val="bg1"/>
                </a:solidFill>
              </a:rPr>
              <a:t>Le projet reste dans l’état actuel des choses, car les modifications sont gardées mais pas </a:t>
            </a:r>
            <a:r>
              <a:rPr lang="fr-FR" dirty="0" err="1">
                <a:solidFill>
                  <a:schemeClr val="bg1"/>
                </a:solidFill>
              </a:rPr>
              <a:t>stagées</a:t>
            </a:r>
            <a:endParaRPr lang="fr-FR" dirty="0">
              <a:solidFill>
                <a:schemeClr val="bg1"/>
              </a:solidFill>
            </a:endParaRPr>
          </a:p>
          <a:p>
            <a:pPr lvl="1"/>
            <a:r>
              <a:rPr lang="fr-FR" dirty="0">
                <a:solidFill>
                  <a:schemeClr val="bg1"/>
                </a:solidFill>
              </a:rPr>
              <a:t>C’est revenu en arrière en préservant l’espace de travail</a:t>
            </a:r>
          </a:p>
          <a:p>
            <a:pPr lvl="1"/>
            <a:endParaRPr lang="fr-FR" dirty="0">
              <a:solidFill>
                <a:schemeClr val="bg1"/>
              </a:solidFill>
            </a:endParaRPr>
          </a:p>
          <a:p>
            <a:r>
              <a:rPr lang="fr-FR" dirty="0">
                <a:solidFill>
                  <a:srgbClr val="FF9933"/>
                </a:solidFill>
              </a:rPr>
              <a:t>git reset </a:t>
            </a:r>
            <a:r>
              <a:rPr lang="fr-FR" i="1" dirty="0">
                <a:solidFill>
                  <a:srgbClr val="FF9933"/>
                </a:solidFill>
              </a:rPr>
              <a:t>code_sha1_commit --soft : </a:t>
            </a:r>
            <a:r>
              <a:rPr lang="fr-FR" dirty="0">
                <a:solidFill>
                  <a:schemeClr val="bg1"/>
                </a:solidFill>
              </a:rPr>
              <a:t>reviens à l’état du commit spécifié mais les modifications sont </a:t>
            </a:r>
            <a:r>
              <a:rPr lang="fr-FR" dirty="0" err="1">
                <a:solidFill>
                  <a:schemeClr val="bg1"/>
                </a:solidFill>
              </a:rPr>
              <a:t>stagées</a:t>
            </a:r>
            <a:r>
              <a:rPr lang="fr-FR" dirty="0">
                <a:solidFill>
                  <a:schemeClr val="bg1"/>
                </a:solidFill>
              </a:rPr>
              <a:t>, prêtes à être recommitées</a:t>
            </a:r>
          </a:p>
          <a:p>
            <a:pPr lvl="1"/>
            <a:endParaRPr lang="fr-FR" dirty="0">
              <a:solidFill>
                <a:schemeClr val="bg1"/>
              </a:solidFill>
            </a:endParaRPr>
          </a:p>
          <a:p>
            <a:r>
              <a:rPr lang="fr-FR" dirty="0">
                <a:solidFill>
                  <a:srgbClr val="FF9933"/>
                </a:solidFill>
              </a:rPr>
              <a:t>git reset </a:t>
            </a:r>
            <a:r>
              <a:rPr lang="fr-FR" i="1" dirty="0">
                <a:solidFill>
                  <a:srgbClr val="FF9933"/>
                </a:solidFill>
              </a:rPr>
              <a:t>code_sha1_commit --hard : </a:t>
            </a:r>
            <a:r>
              <a:rPr lang="fr-FR" dirty="0">
                <a:solidFill>
                  <a:schemeClr val="bg1"/>
                </a:solidFill>
              </a:rPr>
              <a:t>reviens à l’état du commit spécifié mais les modifications sont </a:t>
            </a:r>
            <a:r>
              <a:rPr lang="fr-FR" dirty="0">
                <a:solidFill>
                  <a:srgbClr val="FF0000"/>
                </a:solidFill>
              </a:rPr>
              <a:t>supprimées</a:t>
            </a:r>
          </a:p>
          <a:p>
            <a:endParaRPr lang="fr-FR" dirty="0">
              <a:solidFill>
                <a:schemeClr val="bg1"/>
              </a:solidFill>
            </a:endParaRPr>
          </a:p>
        </p:txBody>
      </p:sp>
      <p:sp>
        <p:nvSpPr>
          <p:cNvPr id="3" name="Title 2">
            <a:extLst>
              <a:ext uri="{FF2B5EF4-FFF2-40B4-BE49-F238E27FC236}">
                <a16:creationId xmlns:a16="http://schemas.microsoft.com/office/drawing/2014/main" id="{3C41AD95-125A-4C12-9A9F-38247DB11DC4}"/>
              </a:ext>
            </a:extLst>
          </p:cNvPr>
          <p:cNvSpPr>
            <a:spLocks noGrp="1"/>
          </p:cNvSpPr>
          <p:nvPr>
            <p:ph type="title"/>
          </p:nvPr>
        </p:nvSpPr>
        <p:spPr/>
        <p:txBody>
          <a:bodyPr/>
          <a:lstStyle/>
          <a:p>
            <a:r>
              <a:rPr lang="fr-FR" dirty="0"/>
              <a:t>Machine à voyager dans le temps </a:t>
            </a:r>
          </a:p>
        </p:txBody>
      </p:sp>
    </p:spTree>
    <p:extLst>
      <p:ext uri="{BB962C8B-B14F-4D97-AF65-F5344CB8AC3E}">
        <p14:creationId xmlns:p14="http://schemas.microsoft.com/office/powerpoint/2010/main" val="10338028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8279C-8ADA-448E-A823-A96C7682373E}"/>
              </a:ext>
            </a:extLst>
          </p:cNvPr>
          <p:cNvSpPr>
            <a:spLocks noGrp="1"/>
          </p:cNvSpPr>
          <p:nvPr>
            <p:ph type="title"/>
          </p:nvPr>
        </p:nvSpPr>
        <p:spPr/>
        <p:txBody>
          <a:bodyPr/>
          <a:lstStyle/>
          <a:p>
            <a:r>
              <a:rPr lang="fr-FR" dirty="0"/>
              <a:t>Petit résumé</a:t>
            </a:r>
          </a:p>
        </p:txBody>
      </p:sp>
      <p:graphicFrame>
        <p:nvGraphicFramePr>
          <p:cNvPr id="5" name="Content Placeholder 4">
            <a:extLst>
              <a:ext uri="{FF2B5EF4-FFF2-40B4-BE49-F238E27FC236}">
                <a16:creationId xmlns:a16="http://schemas.microsoft.com/office/drawing/2014/main" id="{B80C1A7B-560E-4F02-94BE-99579ECFBA36}"/>
              </a:ext>
            </a:extLst>
          </p:cNvPr>
          <p:cNvGraphicFramePr>
            <a:graphicFrameLocks noGrp="1" noChangeAspect="1"/>
          </p:cNvGraphicFramePr>
          <p:nvPr>
            <p:ph idx="1"/>
            <p:extLst>
              <p:ext uri="{D42A27DB-BD31-4B8C-83A1-F6EECF244321}">
                <p14:modId xmlns:p14="http://schemas.microsoft.com/office/powerpoint/2010/main" val="3531855817"/>
              </p:ext>
            </p:extLst>
          </p:nvPr>
        </p:nvGraphicFramePr>
        <p:xfrm>
          <a:off x="2427889" y="1538185"/>
          <a:ext cx="7241627" cy="4991417"/>
        </p:xfrm>
        <a:graphic>
          <a:graphicData uri="http://schemas.openxmlformats.org/presentationml/2006/ole">
            <mc:AlternateContent xmlns:mc="http://schemas.openxmlformats.org/markup-compatibility/2006">
              <mc:Choice xmlns:v="urn:schemas-microsoft-com:vml" Requires="v">
                <p:oleObj name="Image" r:id="rId2" imgW="5221080" imgH="3599640" progId="Photoshop.Image.21">
                  <p:embed/>
                </p:oleObj>
              </mc:Choice>
              <mc:Fallback>
                <p:oleObj name="Image" r:id="rId2" imgW="5221080" imgH="3599640" progId="Photoshop.Image.21">
                  <p:embed/>
                  <p:pic>
                    <p:nvPicPr>
                      <p:cNvPr id="5" name="Content Placeholder 4">
                        <a:extLst>
                          <a:ext uri="{FF2B5EF4-FFF2-40B4-BE49-F238E27FC236}">
                            <a16:creationId xmlns:a16="http://schemas.microsoft.com/office/drawing/2014/main" id="{B80C1A7B-560E-4F02-94BE-99579ECFBA36}"/>
                          </a:ext>
                        </a:extLst>
                      </p:cNvPr>
                      <p:cNvPicPr/>
                      <p:nvPr/>
                    </p:nvPicPr>
                    <p:blipFill>
                      <a:blip r:embed="rId3"/>
                      <a:stretch>
                        <a:fillRect/>
                      </a:stretch>
                    </p:blipFill>
                    <p:spPr>
                      <a:xfrm>
                        <a:off x="2427889" y="1538185"/>
                        <a:ext cx="7241627" cy="4991417"/>
                      </a:xfrm>
                      <a:prstGeom prst="rect">
                        <a:avLst/>
                      </a:prstGeom>
                    </p:spPr>
                  </p:pic>
                </p:oleObj>
              </mc:Fallback>
            </mc:AlternateContent>
          </a:graphicData>
        </a:graphic>
      </p:graphicFrame>
    </p:spTree>
    <p:extLst>
      <p:ext uri="{BB962C8B-B14F-4D97-AF65-F5344CB8AC3E}">
        <p14:creationId xmlns:p14="http://schemas.microsoft.com/office/powerpoint/2010/main" val="8543149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A59E6C-DB21-4E54-A769-E613EBB9407E}"/>
              </a:ext>
            </a:extLst>
          </p:cNvPr>
          <p:cNvSpPr>
            <a:spLocks noGrp="1"/>
          </p:cNvSpPr>
          <p:nvPr>
            <p:ph idx="1"/>
          </p:nvPr>
        </p:nvSpPr>
        <p:spPr>
          <a:xfrm>
            <a:off x="838200" y="1355834"/>
            <a:ext cx="10515600" cy="5381297"/>
          </a:xfrm>
        </p:spPr>
        <p:txBody>
          <a:bodyPr>
            <a:normAutofit fontScale="70000" lnSpcReduction="20000"/>
          </a:bodyPr>
          <a:lstStyle/>
          <a:p>
            <a:r>
              <a:rPr lang="fr-FR" dirty="0"/>
              <a:t>Créer un nouveau projet java « Hello World » et le compiler </a:t>
            </a:r>
          </a:p>
          <a:p>
            <a:endParaRPr lang="fr-FR" dirty="0"/>
          </a:p>
          <a:p>
            <a:r>
              <a:rPr lang="fr-FR" dirty="0"/>
              <a:t>Transformer le dossier du projet en repo git en ajoutant les informations nécessaires</a:t>
            </a:r>
          </a:p>
          <a:p>
            <a:endParaRPr lang="fr-FR" dirty="0"/>
          </a:p>
          <a:p>
            <a:r>
              <a:rPr lang="fr-FR" dirty="0"/>
              <a:t>Ajouter les fichiers qui vous semblent intéressant à garder et mettre en </a:t>
            </a:r>
            <a:r>
              <a:rPr lang="fr-FR" dirty="0" err="1"/>
              <a:t>gitignore</a:t>
            </a:r>
            <a:r>
              <a:rPr lang="fr-FR" dirty="0"/>
              <a:t> ceux qui ne le sont pas</a:t>
            </a:r>
          </a:p>
          <a:p>
            <a:endParaRPr lang="fr-FR" dirty="0"/>
          </a:p>
          <a:p>
            <a:r>
              <a:rPr lang="fr-FR" dirty="0"/>
              <a:t>Faites un commit avec message significatif</a:t>
            </a:r>
          </a:p>
          <a:p>
            <a:endParaRPr lang="fr-FR" dirty="0"/>
          </a:p>
          <a:p>
            <a:r>
              <a:rPr lang="fr-FR" dirty="0"/>
              <a:t>Modifier le programme pour qu’il demande le nom et le prénom et fasse un message de bonjour</a:t>
            </a:r>
          </a:p>
          <a:p>
            <a:pPr lvl="1"/>
            <a:r>
              <a:rPr lang="fr-FR" dirty="0" err="1"/>
              <a:t>Committer</a:t>
            </a:r>
            <a:r>
              <a:rPr lang="fr-FR" dirty="0"/>
              <a:t> le travail</a:t>
            </a:r>
          </a:p>
          <a:p>
            <a:pPr lvl="1"/>
            <a:endParaRPr lang="fr-FR" dirty="0"/>
          </a:p>
          <a:p>
            <a:r>
              <a:rPr lang="fr-FR" dirty="0"/>
              <a:t>Modifier le programme pour qu’il demande l’âge également.</a:t>
            </a:r>
          </a:p>
          <a:p>
            <a:pPr lvl="1"/>
            <a:r>
              <a:rPr lang="fr-FR" dirty="0" err="1"/>
              <a:t>Committer</a:t>
            </a:r>
            <a:r>
              <a:rPr lang="fr-FR" dirty="0"/>
              <a:t> le travail</a:t>
            </a:r>
          </a:p>
          <a:p>
            <a:pPr lvl="1"/>
            <a:endParaRPr lang="fr-FR" dirty="0"/>
          </a:p>
          <a:p>
            <a:r>
              <a:rPr lang="fr-FR" dirty="0"/>
              <a:t>Revenir à l état du commit précédent</a:t>
            </a:r>
          </a:p>
          <a:p>
            <a:endParaRPr lang="fr-FR" dirty="0"/>
          </a:p>
          <a:p>
            <a:endParaRPr lang="fr-FR" dirty="0"/>
          </a:p>
        </p:txBody>
      </p:sp>
      <p:sp>
        <p:nvSpPr>
          <p:cNvPr id="3" name="Title 2">
            <a:extLst>
              <a:ext uri="{FF2B5EF4-FFF2-40B4-BE49-F238E27FC236}">
                <a16:creationId xmlns:a16="http://schemas.microsoft.com/office/drawing/2014/main" id="{C3EE0DE5-7A16-4A0C-80F6-26C6C07589A6}"/>
              </a:ext>
            </a:extLst>
          </p:cNvPr>
          <p:cNvSpPr>
            <a:spLocks noGrp="1"/>
          </p:cNvSpPr>
          <p:nvPr>
            <p:ph type="title"/>
          </p:nvPr>
        </p:nvSpPr>
        <p:spPr/>
        <p:txBody>
          <a:bodyPr/>
          <a:lstStyle/>
          <a:p>
            <a:r>
              <a:rPr lang="fr-FR" dirty="0"/>
              <a:t>Exercice</a:t>
            </a:r>
          </a:p>
        </p:txBody>
      </p:sp>
    </p:spTree>
    <p:extLst>
      <p:ext uri="{BB962C8B-B14F-4D97-AF65-F5344CB8AC3E}">
        <p14:creationId xmlns:p14="http://schemas.microsoft.com/office/powerpoint/2010/main" val="17174914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CFADF67-213B-4B5A-A882-12B916F1CCF6}"/>
              </a:ext>
            </a:extLst>
          </p:cNvPr>
          <p:cNvSpPr>
            <a:spLocks noGrp="1"/>
          </p:cNvSpPr>
          <p:nvPr>
            <p:ph type="title"/>
          </p:nvPr>
        </p:nvSpPr>
        <p:spPr/>
        <p:txBody>
          <a:bodyPr>
            <a:normAutofit/>
          </a:bodyPr>
          <a:lstStyle/>
          <a:p>
            <a:pPr lvl="0"/>
            <a:r>
              <a:rPr lang="fr-BE" altLang="fr-FR" dirty="0"/>
              <a:t>Quelques notions plus avancées</a:t>
            </a:r>
            <a:endParaRPr lang="fr-FR" noProof="0" dirty="0"/>
          </a:p>
        </p:txBody>
      </p:sp>
      <p:sp>
        <p:nvSpPr>
          <p:cNvPr id="3" name="Espace réservé du texte 2">
            <a:extLst>
              <a:ext uri="{FF2B5EF4-FFF2-40B4-BE49-F238E27FC236}">
                <a16:creationId xmlns:a16="http://schemas.microsoft.com/office/drawing/2014/main" id="{E092EFD5-64D2-41B5-8933-04D0101497FD}"/>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9167080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82E316-782C-469D-B5F5-775315E16E40}"/>
              </a:ext>
            </a:extLst>
          </p:cNvPr>
          <p:cNvSpPr>
            <a:spLocks noGrp="1"/>
          </p:cNvSpPr>
          <p:nvPr>
            <p:ph type="body" sz="half" idx="1"/>
          </p:nvPr>
        </p:nvSpPr>
        <p:spPr>
          <a:xfrm>
            <a:off x="203200" y="1295400"/>
            <a:ext cx="7542924" cy="4648200"/>
          </a:xfrm>
        </p:spPr>
        <p:txBody>
          <a:bodyPr>
            <a:normAutofit fontScale="92500" lnSpcReduction="20000"/>
          </a:bodyPr>
          <a:lstStyle/>
          <a:p>
            <a:r>
              <a:rPr lang="fr-FR" dirty="0"/>
              <a:t>Les branches sont des espèces de timelines parallèles</a:t>
            </a:r>
          </a:p>
          <a:p>
            <a:pPr lvl="1"/>
            <a:r>
              <a:rPr lang="fr-FR" dirty="0"/>
              <a:t>Une branche est la lignée (généalogique) de </a:t>
            </a:r>
            <a:r>
              <a:rPr lang="fr-FR" dirty="0" err="1"/>
              <a:t>commits</a:t>
            </a:r>
            <a:r>
              <a:rPr lang="fr-FR" dirty="0"/>
              <a:t>, à laquelle on a donné un nom.</a:t>
            </a:r>
          </a:p>
          <a:p>
            <a:pPr lvl="1"/>
            <a:r>
              <a:rPr lang="fr-FR" dirty="0"/>
              <a:t>Le commit le plus récent de la branche est appelé sommet (en anglais tip) de cette branche.</a:t>
            </a:r>
          </a:p>
          <a:p>
            <a:endParaRPr lang="fr-FR" dirty="0"/>
          </a:p>
          <a:p>
            <a:r>
              <a:rPr lang="fr-FR" dirty="0"/>
              <a:t>Elles peuvent être nécessaires lorsque</a:t>
            </a:r>
          </a:p>
          <a:p>
            <a:pPr lvl="1"/>
            <a:r>
              <a:rPr lang="fr-FR" dirty="0"/>
              <a:t>On lance un gros développement et que l’on ne veut pas bloquer la branche master</a:t>
            </a:r>
          </a:p>
          <a:p>
            <a:pPr lvl="1"/>
            <a:r>
              <a:rPr lang="fr-FR" dirty="0"/>
              <a:t>On est plusieurs à travailler et chaque développeur va devoir modifier des choses et que l’on ne veut pas se marcher dessus</a:t>
            </a:r>
          </a:p>
          <a:p>
            <a:pPr lvl="1"/>
            <a:r>
              <a:rPr lang="fr-FR" dirty="0"/>
              <a:t>Il va y avoir des spécificités pour un client en particulier</a:t>
            </a:r>
          </a:p>
          <a:p>
            <a:pPr lvl="1"/>
            <a:r>
              <a:rPr lang="fr-FR" dirty="0"/>
              <a:t>….</a:t>
            </a:r>
          </a:p>
          <a:p>
            <a:endParaRPr lang="fr-FR" dirty="0"/>
          </a:p>
        </p:txBody>
      </p:sp>
      <p:sp>
        <p:nvSpPr>
          <p:cNvPr id="3" name="Title 2">
            <a:extLst>
              <a:ext uri="{FF2B5EF4-FFF2-40B4-BE49-F238E27FC236}">
                <a16:creationId xmlns:a16="http://schemas.microsoft.com/office/drawing/2014/main" id="{D84B9FD9-47C3-49FD-BB81-F33189506C15}"/>
              </a:ext>
            </a:extLst>
          </p:cNvPr>
          <p:cNvSpPr>
            <a:spLocks noGrp="1"/>
          </p:cNvSpPr>
          <p:nvPr>
            <p:ph type="title"/>
          </p:nvPr>
        </p:nvSpPr>
        <p:spPr/>
        <p:txBody>
          <a:bodyPr/>
          <a:lstStyle/>
          <a:p>
            <a:r>
              <a:rPr lang="fr-FR" dirty="0"/>
              <a:t>Le système de branches</a:t>
            </a:r>
          </a:p>
        </p:txBody>
      </p:sp>
      <p:pic>
        <p:nvPicPr>
          <p:cNvPr id="5" name="Content Placeholder 4">
            <a:extLst>
              <a:ext uri="{FF2B5EF4-FFF2-40B4-BE49-F238E27FC236}">
                <a16:creationId xmlns:a16="http://schemas.microsoft.com/office/drawing/2014/main" id="{BF2AF82F-A249-4157-984C-6DAB78820C6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901723" y="2175641"/>
            <a:ext cx="4087077" cy="271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97184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0B469E-1EA9-41E4-AECF-EA58795AD609}"/>
              </a:ext>
            </a:extLst>
          </p:cNvPr>
          <p:cNvSpPr>
            <a:spLocks noGrp="1"/>
          </p:cNvSpPr>
          <p:nvPr>
            <p:ph idx="1"/>
          </p:nvPr>
        </p:nvSpPr>
        <p:spPr>
          <a:xfrm>
            <a:off x="838200" y="1312085"/>
            <a:ext cx="10515600" cy="3165321"/>
          </a:xfrm>
        </p:spPr>
        <p:txBody>
          <a:bodyPr>
            <a:normAutofit fontScale="85000" lnSpcReduction="20000"/>
          </a:bodyPr>
          <a:lstStyle/>
          <a:p>
            <a:r>
              <a:rPr lang="fr-FR" dirty="0"/>
              <a:t>Un pointeur sur un commit.</a:t>
            </a:r>
          </a:p>
          <a:p>
            <a:pPr lvl="1"/>
            <a:r>
              <a:rPr lang="fr-FR" dirty="0"/>
              <a:t>On parle aussi de référence</a:t>
            </a:r>
          </a:p>
          <a:p>
            <a:pPr lvl="1"/>
            <a:endParaRPr lang="fr-FR" dirty="0"/>
          </a:p>
          <a:p>
            <a:r>
              <a:rPr lang="fr-FR" dirty="0"/>
              <a:t>Représente l’état courant du répertoire de travail </a:t>
            </a:r>
          </a:p>
          <a:p>
            <a:pPr lvl="1"/>
            <a:r>
              <a:rPr lang="fr-FR" dirty="0"/>
              <a:t>modifications appliquées au projet jusqu’au commit ciblé.</a:t>
            </a:r>
          </a:p>
          <a:p>
            <a:pPr lvl="1"/>
            <a:endParaRPr lang="fr-FR" dirty="0"/>
          </a:p>
          <a:p>
            <a:r>
              <a:rPr lang="fr-FR" dirty="0"/>
              <a:t>Permet de naviguer dans le graphe pour retrouver une version donnée.</a:t>
            </a:r>
          </a:p>
          <a:p>
            <a:pPr lvl="1"/>
            <a:endParaRPr lang="fr-FR" dirty="0"/>
          </a:p>
          <a:p>
            <a:r>
              <a:rPr lang="fr-FR" dirty="0"/>
              <a:t>Mis à jour sur commande ou automatiquement chaque fois qu’un commit est créé (pointe alors vers ce nouveau commit).</a:t>
            </a:r>
          </a:p>
        </p:txBody>
      </p:sp>
      <p:sp>
        <p:nvSpPr>
          <p:cNvPr id="3" name="Title 2">
            <a:extLst>
              <a:ext uri="{FF2B5EF4-FFF2-40B4-BE49-F238E27FC236}">
                <a16:creationId xmlns:a16="http://schemas.microsoft.com/office/drawing/2014/main" id="{73DBAD5B-8F22-44DA-963B-008CBB512133}"/>
              </a:ext>
            </a:extLst>
          </p:cNvPr>
          <p:cNvSpPr>
            <a:spLocks noGrp="1"/>
          </p:cNvSpPr>
          <p:nvPr>
            <p:ph type="title"/>
          </p:nvPr>
        </p:nvSpPr>
        <p:spPr/>
        <p:txBody>
          <a:bodyPr/>
          <a:lstStyle/>
          <a:p>
            <a:r>
              <a:rPr lang="fr-FR" dirty="0"/>
              <a:t>Le pointeur HEAD</a:t>
            </a:r>
          </a:p>
        </p:txBody>
      </p:sp>
      <p:pic>
        <p:nvPicPr>
          <p:cNvPr id="4" name="Picture 3">
            <a:extLst>
              <a:ext uri="{FF2B5EF4-FFF2-40B4-BE49-F238E27FC236}">
                <a16:creationId xmlns:a16="http://schemas.microsoft.com/office/drawing/2014/main" id="{F8333AB2-56F7-418A-9E0B-E3E8E0821B68}"/>
              </a:ext>
            </a:extLst>
          </p:cNvPr>
          <p:cNvPicPr>
            <a:picLocks noChangeAspect="1"/>
          </p:cNvPicPr>
          <p:nvPr/>
        </p:nvPicPr>
        <p:blipFill>
          <a:blip r:embed="rId2"/>
          <a:stretch>
            <a:fillRect/>
          </a:stretch>
        </p:blipFill>
        <p:spPr>
          <a:xfrm>
            <a:off x="2280745" y="4636530"/>
            <a:ext cx="7065908" cy="2046298"/>
          </a:xfrm>
          <a:prstGeom prst="rect">
            <a:avLst/>
          </a:prstGeom>
        </p:spPr>
      </p:pic>
    </p:spTree>
    <p:extLst>
      <p:ext uri="{BB962C8B-B14F-4D97-AF65-F5344CB8AC3E}">
        <p14:creationId xmlns:p14="http://schemas.microsoft.com/office/powerpoint/2010/main" val="10305666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09C3BD-2488-4813-B54E-215BBB02F5D2}"/>
              </a:ext>
            </a:extLst>
          </p:cNvPr>
          <p:cNvSpPr>
            <a:spLocks noGrp="1"/>
          </p:cNvSpPr>
          <p:nvPr>
            <p:ph idx="1"/>
          </p:nvPr>
        </p:nvSpPr>
        <p:spPr/>
        <p:txBody>
          <a:bodyPr>
            <a:normAutofit lnSpcReduction="10000"/>
          </a:bodyPr>
          <a:lstStyle/>
          <a:p>
            <a:r>
              <a:rPr lang="fr-FR" dirty="0">
                <a:solidFill>
                  <a:srgbClr val="FF9933"/>
                </a:solidFill>
              </a:rPr>
              <a:t>git </a:t>
            </a:r>
            <a:r>
              <a:rPr lang="fr-FR" dirty="0" err="1">
                <a:solidFill>
                  <a:srgbClr val="FF9933"/>
                </a:solidFill>
              </a:rPr>
              <a:t>branch</a:t>
            </a:r>
            <a:r>
              <a:rPr lang="fr-FR" dirty="0">
                <a:solidFill>
                  <a:srgbClr val="FF9933"/>
                </a:solidFill>
              </a:rPr>
              <a:t> </a:t>
            </a:r>
            <a:r>
              <a:rPr lang="fr-FR" i="1" dirty="0" err="1">
                <a:solidFill>
                  <a:srgbClr val="FF9933"/>
                </a:solidFill>
              </a:rPr>
              <a:t>nom_de_la_branch</a:t>
            </a:r>
            <a:r>
              <a:rPr lang="fr-FR" i="1" dirty="0">
                <a:solidFill>
                  <a:srgbClr val="FF9933"/>
                </a:solidFill>
              </a:rPr>
              <a:t> : </a:t>
            </a:r>
            <a:r>
              <a:rPr lang="fr-FR" dirty="0">
                <a:solidFill>
                  <a:schemeClr val="bg1"/>
                </a:solidFill>
              </a:rPr>
              <a:t>Cela créer une branche mais le pointeur HEAD n’est pas modifié</a:t>
            </a:r>
          </a:p>
          <a:p>
            <a:endParaRPr lang="fr-FR" dirty="0">
              <a:solidFill>
                <a:schemeClr val="bg1"/>
              </a:solidFill>
            </a:endParaRPr>
          </a:p>
          <a:p>
            <a:r>
              <a:rPr lang="fr-FR" dirty="0">
                <a:solidFill>
                  <a:schemeClr val="bg1"/>
                </a:solidFill>
              </a:rPr>
              <a:t>Pour déplacer le pointeur sur la branche créée, il faut utiliser la commande </a:t>
            </a:r>
            <a:r>
              <a:rPr lang="fr-FR" dirty="0" err="1">
                <a:solidFill>
                  <a:schemeClr val="bg1"/>
                </a:solidFill>
              </a:rPr>
              <a:t>checkout</a:t>
            </a:r>
            <a:endParaRPr lang="fr-FR" dirty="0">
              <a:solidFill>
                <a:schemeClr val="bg1"/>
              </a:solidFill>
            </a:endParaRPr>
          </a:p>
          <a:p>
            <a:endParaRPr lang="fr-FR" dirty="0">
              <a:solidFill>
                <a:schemeClr val="bg1"/>
              </a:solidFill>
            </a:endParaRPr>
          </a:p>
          <a:p>
            <a:r>
              <a:rPr lang="fr-FR" dirty="0">
                <a:solidFill>
                  <a:srgbClr val="FF9933"/>
                </a:solidFill>
              </a:rPr>
              <a:t>git </a:t>
            </a:r>
            <a:r>
              <a:rPr lang="fr-FR" dirty="0" err="1">
                <a:solidFill>
                  <a:srgbClr val="FF9933"/>
                </a:solidFill>
              </a:rPr>
              <a:t>checkout</a:t>
            </a:r>
            <a:r>
              <a:rPr lang="fr-FR" dirty="0">
                <a:solidFill>
                  <a:srgbClr val="FF9933"/>
                </a:solidFill>
              </a:rPr>
              <a:t> </a:t>
            </a:r>
            <a:r>
              <a:rPr lang="fr-FR" i="1" dirty="0" err="1">
                <a:solidFill>
                  <a:srgbClr val="FF9933"/>
                </a:solidFill>
              </a:rPr>
              <a:t>nom_de_la_branch</a:t>
            </a:r>
            <a:r>
              <a:rPr lang="fr-FR" i="1" dirty="0">
                <a:solidFill>
                  <a:srgbClr val="FF9933"/>
                </a:solidFill>
              </a:rPr>
              <a:t> </a:t>
            </a:r>
          </a:p>
          <a:p>
            <a:endParaRPr lang="fr-FR" i="1" dirty="0">
              <a:solidFill>
                <a:srgbClr val="FF9933"/>
              </a:solidFill>
            </a:endParaRPr>
          </a:p>
          <a:p>
            <a:r>
              <a:rPr lang="fr-FR" dirty="0">
                <a:solidFill>
                  <a:schemeClr val="bg1"/>
                </a:solidFill>
              </a:rPr>
              <a:t>Le reste des commandes reste le même, sauf que tout se fera sur la nouvelle branche au lieu du master</a:t>
            </a:r>
          </a:p>
        </p:txBody>
      </p:sp>
      <p:sp>
        <p:nvSpPr>
          <p:cNvPr id="3" name="Title 2">
            <a:extLst>
              <a:ext uri="{FF2B5EF4-FFF2-40B4-BE49-F238E27FC236}">
                <a16:creationId xmlns:a16="http://schemas.microsoft.com/office/drawing/2014/main" id="{ABFA300B-8771-43BE-B2CC-53EB2CAD4281}"/>
              </a:ext>
            </a:extLst>
          </p:cNvPr>
          <p:cNvSpPr>
            <a:spLocks noGrp="1"/>
          </p:cNvSpPr>
          <p:nvPr>
            <p:ph type="title"/>
          </p:nvPr>
        </p:nvSpPr>
        <p:spPr/>
        <p:txBody>
          <a:bodyPr/>
          <a:lstStyle/>
          <a:p>
            <a:r>
              <a:rPr lang="fr-FR" dirty="0"/>
              <a:t>Commande</a:t>
            </a:r>
          </a:p>
        </p:txBody>
      </p:sp>
    </p:spTree>
    <p:extLst>
      <p:ext uri="{BB962C8B-B14F-4D97-AF65-F5344CB8AC3E}">
        <p14:creationId xmlns:p14="http://schemas.microsoft.com/office/powerpoint/2010/main" val="3998214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D66060-FBFB-4382-B42F-34F9C643FB07}"/>
              </a:ext>
            </a:extLst>
          </p:cNvPr>
          <p:cNvSpPr>
            <a:spLocks noGrp="1"/>
          </p:cNvSpPr>
          <p:nvPr>
            <p:ph idx="1"/>
          </p:nvPr>
        </p:nvSpPr>
        <p:spPr/>
        <p:txBody>
          <a:bodyPr>
            <a:normAutofit lnSpcReduction="10000"/>
          </a:bodyPr>
          <a:lstStyle/>
          <a:p>
            <a:r>
              <a:rPr lang="fr-FR" dirty="0"/>
              <a:t>On peut bien évidemment faire autant de branches que l’on souhaite</a:t>
            </a:r>
          </a:p>
          <a:p>
            <a:endParaRPr lang="fr-FR" dirty="0"/>
          </a:p>
          <a:p>
            <a:r>
              <a:rPr lang="fr-FR" dirty="0"/>
              <a:t>On peut faire des branches de branches</a:t>
            </a:r>
          </a:p>
          <a:p>
            <a:endParaRPr lang="fr-FR" dirty="0"/>
          </a:p>
          <a:p>
            <a:r>
              <a:rPr lang="fr-FR" dirty="0"/>
              <a:t>On peut faire une branche après avoir fait un </a:t>
            </a:r>
            <a:r>
              <a:rPr lang="fr-FR" dirty="0" err="1"/>
              <a:t>checkout</a:t>
            </a:r>
            <a:r>
              <a:rPr lang="fr-FR" dirty="0"/>
              <a:t> sur un précédent commit </a:t>
            </a:r>
          </a:p>
          <a:p>
            <a:pPr lvl="1"/>
            <a:r>
              <a:rPr lang="fr-FR" dirty="0"/>
              <a:t>On peut même faire la branche après avoir fait des commit sur une révision passée et garder ses changements avec la commande </a:t>
            </a:r>
            <a:r>
              <a:rPr lang="fr-FR" dirty="0">
                <a:solidFill>
                  <a:srgbClr val="FF9933"/>
                </a:solidFill>
              </a:rPr>
              <a:t>git switch -c </a:t>
            </a:r>
            <a:r>
              <a:rPr lang="fr-FR" i="1" dirty="0" err="1">
                <a:solidFill>
                  <a:srgbClr val="FF9933"/>
                </a:solidFill>
              </a:rPr>
              <a:t>nom_nouvelle_branche</a:t>
            </a:r>
            <a:endParaRPr lang="fr-FR" dirty="0">
              <a:solidFill>
                <a:srgbClr val="FF9933"/>
              </a:solidFill>
            </a:endParaRPr>
          </a:p>
          <a:p>
            <a:pPr lvl="1"/>
            <a:r>
              <a:rPr lang="fr-FR" dirty="0">
                <a:solidFill>
                  <a:schemeClr val="bg1"/>
                </a:solidFill>
              </a:rPr>
              <a:t>Rappel si on ne créait pas une branche, les </a:t>
            </a:r>
            <a:r>
              <a:rPr lang="fr-FR" dirty="0" err="1">
                <a:solidFill>
                  <a:schemeClr val="bg1"/>
                </a:solidFill>
              </a:rPr>
              <a:t>commits</a:t>
            </a:r>
            <a:r>
              <a:rPr lang="fr-FR" dirty="0">
                <a:solidFill>
                  <a:schemeClr val="bg1"/>
                </a:solidFill>
              </a:rPr>
              <a:t> fait dans le passé sont perdus</a:t>
            </a:r>
          </a:p>
        </p:txBody>
      </p:sp>
      <p:sp>
        <p:nvSpPr>
          <p:cNvPr id="3" name="Title 2">
            <a:extLst>
              <a:ext uri="{FF2B5EF4-FFF2-40B4-BE49-F238E27FC236}">
                <a16:creationId xmlns:a16="http://schemas.microsoft.com/office/drawing/2014/main" id="{9C775E47-67F6-4286-91A1-A8684082DDD8}"/>
              </a:ext>
            </a:extLst>
          </p:cNvPr>
          <p:cNvSpPr>
            <a:spLocks noGrp="1"/>
          </p:cNvSpPr>
          <p:nvPr>
            <p:ph type="title"/>
          </p:nvPr>
        </p:nvSpPr>
        <p:spPr/>
        <p:txBody>
          <a:bodyPr/>
          <a:lstStyle/>
          <a:p>
            <a:r>
              <a:rPr lang="fr-FR" dirty="0"/>
              <a:t>Multiples branches</a:t>
            </a:r>
          </a:p>
        </p:txBody>
      </p:sp>
    </p:spTree>
    <p:extLst>
      <p:ext uri="{BB962C8B-B14F-4D97-AF65-F5344CB8AC3E}">
        <p14:creationId xmlns:p14="http://schemas.microsoft.com/office/powerpoint/2010/main" val="23867579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8462ED-3EC2-4564-A7A9-64C614E2D072}"/>
              </a:ext>
            </a:extLst>
          </p:cNvPr>
          <p:cNvSpPr>
            <a:spLocks noGrp="1"/>
          </p:cNvSpPr>
          <p:nvPr>
            <p:ph idx="1"/>
          </p:nvPr>
        </p:nvSpPr>
        <p:spPr/>
        <p:txBody>
          <a:bodyPr>
            <a:normAutofit fontScale="92500" lnSpcReduction="10000"/>
          </a:bodyPr>
          <a:lstStyle/>
          <a:p>
            <a:r>
              <a:rPr lang="fr-FR" dirty="0"/>
              <a:t>Ceci n’est qu’un survol des fonctionnalités principales</a:t>
            </a:r>
          </a:p>
          <a:p>
            <a:endParaRPr lang="fr-FR" dirty="0"/>
          </a:p>
          <a:p>
            <a:r>
              <a:rPr lang="fr-FR" dirty="0"/>
              <a:t>Il reste beaucoup d’options à creuser pour vraiment maitriser l’outil</a:t>
            </a:r>
          </a:p>
          <a:p>
            <a:endParaRPr lang="fr-FR" dirty="0"/>
          </a:p>
          <a:p>
            <a:r>
              <a:rPr lang="fr-FR" dirty="0"/>
              <a:t>Mais ce qui sera vu dans ce cours permettra déjà de pouvoir être fonctionnel et productif</a:t>
            </a:r>
          </a:p>
          <a:p>
            <a:endParaRPr lang="fr-FR" dirty="0"/>
          </a:p>
          <a:p>
            <a:r>
              <a:rPr lang="fr-FR" dirty="0"/>
              <a:t>Il ne faut pas hésiter à se tourner vers les forums, et les sites spécialisés si certaines notions sont trop vagues ou pour répondre aux inévitables questions pointues</a:t>
            </a:r>
          </a:p>
        </p:txBody>
      </p:sp>
      <p:sp>
        <p:nvSpPr>
          <p:cNvPr id="3" name="Title 2">
            <a:extLst>
              <a:ext uri="{FF2B5EF4-FFF2-40B4-BE49-F238E27FC236}">
                <a16:creationId xmlns:a16="http://schemas.microsoft.com/office/drawing/2014/main" id="{5C8FCEC9-DF74-4E58-B049-48028E211EB7}"/>
              </a:ext>
            </a:extLst>
          </p:cNvPr>
          <p:cNvSpPr>
            <a:spLocks noGrp="1"/>
          </p:cNvSpPr>
          <p:nvPr>
            <p:ph type="title"/>
          </p:nvPr>
        </p:nvSpPr>
        <p:spPr/>
        <p:txBody>
          <a:bodyPr/>
          <a:lstStyle/>
          <a:p>
            <a:r>
              <a:rPr lang="fr-FR" dirty="0"/>
              <a:t>Attention</a:t>
            </a:r>
          </a:p>
        </p:txBody>
      </p:sp>
    </p:spTree>
    <p:extLst>
      <p:ext uri="{BB962C8B-B14F-4D97-AF65-F5344CB8AC3E}">
        <p14:creationId xmlns:p14="http://schemas.microsoft.com/office/powerpoint/2010/main" val="33111992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34E8CA-5EB8-4CBC-9CEA-343C664E19BB}"/>
              </a:ext>
            </a:extLst>
          </p:cNvPr>
          <p:cNvSpPr>
            <a:spLocks noGrp="1"/>
          </p:cNvSpPr>
          <p:nvPr>
            <p:ph idx="1"/>
          </p:nvPr>
        </p:nvSpPr>
        <p:spPr/>
        <p:txBody>
          <a:bodyPr>
            <a:normAutofit lnSpcReduction="10000"/>
          </a:bodyPr>
          <a:lstStyle/>
          <a:p>
            <a:r>
              <a:rPr lang="fr-FR" dirty="0"/>
              <a:t>Les </a:t>
            </a:r>
            <a:r>
              <a:rPr lang="fr-FR" dirty="0" err="1"/>
              <a:t>modifs</a:t>
            </a:r>
            <a:r>
              <a:rPr lang="fr-FR" dirty="0"/>
              <a:t> (corrections ou développements) faits dans les branches sont tout de même destinées à être réintégrées dans la branche master</a:t>
            </a:r>
          </a:p>
          <a:p>
            <a:pPr lvl="1"/>
            <a:r>
              <a:rPr lang="fr-FR" dirty="0"/>
              <a:t>Il est parfois également souhaitable d’intégrer les modifications d’une branche à une autre</a:t>
            </a:r>
          </a:p>
          <a:p>
            <a:pPr lvl="1"/>
            <a:endParaRPr lang="fr-FR" dirty="0"/>
          </a:p>
          <a:p>
            <a:r>
              <a:rPr lang="fr-FR" dirty="0"/>
              <a:t>Pour cela il faut faire une opération de merge</a:t>
            </a:r>
          </a:p>
          <a:p>
            <a:pPr lvl="1"/>
            <a:r>
              <a:rPr lang="fr-FR" dirty="0"/>
              <a:t>Se placer sur la branche sur laquelle on souhaite rapatrier les modifications</a:t>
            </a:r>
          </a:p>
          <a:p>
            <a:pPr lvl="1"/>
            <a:r>
              <a:rPr lang="fr-FR" dirty="0">
                <a:solidFill>
                  <a:srgbClr val="FF9933"/>
                </a:solidFill>
              </a:rPr>
              <a:t>git merge </a:t>
            </a:r>
            <a:r>
              <a:rPr lang="fr-FR" i="1" dirty="0" err="1">
                <a:solidFill>
                  <a:srgbClr val="FF9933"/>
                </a:solidFill>
              </a:rPr>
              <a:t>nom_de_la_branche</a:t>
            </a:r>
            <a:endParaRPr lang="fr-FR" i="1" dirty="0">
              <a:solidFill>
                <a:srgbClr val="FF9933"/>
              </a:solidFill>
            </a:endParaRPr>
          </a:p>
          <a:p>
            <a:pPr lvl="1"/>
            <a:r>
              <a:rPr lang="fr-FR" dirty="0">
                <a:solidFill>
                  <a:schemeClr val="bg1"/>
                </a:solidFill>
              </a:rPr>
              <a:t>Il est possible de supprimer une branche mergée si elle n’est plus nécessaire (et qu’il n’y a pas de commit en attente d’être validé)</a:t>
            </a:r>
          </a:p>
          <a:p>
            <a:pPr lvl="1"/>
            <a:r>
              <a:rPr lang="fr-FR" dirty="0">
                <a:solidFill>
                  <a:srgbClr val="FF9933"/>
                </a:solidFill>
              </a:rPr>
              <a:t>git </a:t>
            </a:r>
            <a:r>
              <a:rPr lang="fr-FR" dirty="0" err="1">
                <a:solidFill>
                  <a:srgbClr val="FF9933"/>
                </a:solidFill>
              </a:rPr>
              <a:t>branch</a:t>
            </a:r>
            <a:r>
              <a:rPr lang="fr-FR" dirty="0">
                <a:solidFill>
                  <a:srgbClr val="FF9933"/>
                </a:solidFill>
              </a:rPr>
              <a:t> –d </a:t>
            </a:r>
            <a:r>
              <a:rPr lang="fr-FR" i="1" dirty="0" err="1">
                <a:solidFill>
                  <a:srgbClr val="FF9933"/>
                </a:solidFill>
              </a:rPr>
              <a:t>nom_de_la_branche</a:t>
            </a:r>
            <a:endParaRPr lang="fr-FR" dirty="0">
              <a:solidFill>
                <a:schemeClr val="bg1"/>
              </a:solidFill>
            </a:endParaRPr>
          </a:p>
          <a:p>
            <a:pPr lvl="1"/>
            <a:endParaRPr lang="fr-FR" dirty="0"/>
          </a:p>
        </p:txBody>
      </p:sp>
      <p:sp>
        <p:nvSpPr>
          <p:cNvPr id="3" name="Title 2">
            <a:extLst>
              <a:ext uri="{FF2B5EF4-FFF2-40B4-BE49-F238E27FC236}">
                <a16:creationId xmlns:a16="http://schemas.microsoft.com/office/drawing/2014/main" id="{84509CA7-88E9-40B1-A5B7-EFB669F22EC0}"/>
              </a:ext>
            </a:extLst>
          </p:cNvPr>
          <p:cNvSpPr>
            <a:spLocks noGrp="1"/>
          </p:cNvSpPr>
          <p:nvPr>
            <p:ph type="title"/>
          </p:nvPr>
        </p:nvSpPr>
        <p:spPr/>
        <p:txBody>
          <a:bodyPr/>
          <a:lstStyle/>
          <a:p>
            <a:r>
              <a:rPr lang="fr-FR" dirty="0"/>
              <a:t>Merge</a:t>
            </a:r>
          </a:p>
        </p:txBody>
      </p:sp>
    </p:spTree>
    <p:extLst>
      <p:ext uri="{BB962C8B-B14F-4D97-AF65-F5344CB8AC3E}">
        <p14:creationId xmlns:p14="http://schemas.microsoft.com/office/powerpoint/2010/main" val="20570837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C1D069-3EC9-4EB0-B171-523EEE035896}"/>
              </a:ext>
            </a:extLst>
          </p:cNvPr>
          <p:cNvSpPr>
            <a:spLocks noGrp="1"/>
          </p:cNvSpPr>
          <p:nvPr>
            <p:ph idx="1"/>
          </p:nvPr>
        </p:nvSpPr>
        <p:spPr/>
        <p:txBody>
          <a:bodyPr/>
          <a:lstStyle/>
          <a:p>
            <a:r>
              <a:rPr lang="fr-FR" dirty="0"/>
              <a:t>La branche est en avance sur master </a:t>
            </a:r>
          </a:p>
          <a:p>
            <a:pPr lvl="1"/>
            <a:r>
              <a:rPr lang="fr-FR" dirty="0"/>
              <a:t>La branche est partie du commit le plus récent de master</a:t>
            </a:r>
          </a:p>
          <a:p>
            <a:pPr lvl="1"/>
            <a:r>
              <a:rPr lang="fr-FR" dirty="0"/>
              <a:t>Master n’a pas évolué depuis la création de la branche</a:t>
            </a:r>
          </a:p>
          <a:p>
            <a:pPr lvl="1"/>
            <a:r>
              <a:rPr lang="fr-FR" dirty="0"/>
              <a:t>Alors le merge fera un simple « </a:t>
            </a:r>
            <a:r>
              <a:rPr lang="fr-FR" dirty="0" err="1"/>
              <a:t>FastForward</a:t>
            </a:r>
            <a:r>
              <a:rPr lang="fr-FR" dirty="0"/>
              <a:t> » en rapatriant simplement les modifications de la branche sur le master</a:t>
            </a:r>
          </a:p>
          <a:p>
            <a:pPr lvl="1"/>
            <a:endParaRPr lang="fr-FR" dirty="0"/>
          </a:p>
          <a:p>
            <a:r>
              <a:rPr lang="fr-FR" dirty="0"/>
              <a:t>La branche et master ont évolué simultanément</a:t>
            </a:r>
          </a:p>
          <a:p>
            <a:pPr lvl="1"/>
            <a:r>
              <a:rPr lang="fr-FR" dirty="0"/>
              <a:t>La branche est partie d’un ancien commit</a:t>
            </a:r>
          </a:p>
          <a:p>
            <a:pPr lvl="1"/>
            <a:r>
              <a:rPr lang="fr-FR" dirty="0" err="1"/>
              <a:t>Et/Ou</a:t>
            </a:r>
            <a:r>
              <a:rPr lang="fr-FR" dirty="0"/>
              <a:t> le master a évolué en même temps que la branche</a:t>
            </a:r>
          </a:p>
          <a:p>
            <a:pPr lvl="1"/>
            <a:r>
              <a:rPr lang="fr-FR" dirty="0"/>
              <a:t>Il va alors falloir fusionner les fichiers modifiés sur les 2 branches</a:t>
            </a:r>
          </a:p>
        </p:txBody>
      </p:sp>
      <p:sp>
        <p:nvSpPr>
          <p:cNvPr id="3" name="Title 2">
            <a:extLst>
              <a:ext uri="{FF2B5EF4-FFF2-40B4-BE49-F238E27FC236}">
                <a16:creationId xmlns:a16="http://schemas.microsoft.com/office/drawing/2014/main" id="{61A8E826-0AFF-44A0-ADE6-61694E948298}"/>
              </a:ext>
            </a:extLst>
          </p:cNvPr>
          <p:cNvSpPr>
            <a:spLocks noGrp="1"/>
          </p:cNvSpPr>
          <p:nvPr>
            <p:ph type="title"/>
          </p:nvPr>
        </p:nvSpPr>
        <p:spPr/>
        <p:txBody>
          <a:bodyPr/>
          <a:lstStyle/>
          <a:p>
            <a:r>
              <a:rPr lang="fr-FR" dirty="0"/>
              <a:t>2 cas de merge</a:t>
            </a:r>
          </a:p>
        </p:txBody>
      </p:sp>
    </p:spTree>
    <p:extLst>
      <p:ext uri="{BB962C8B-B14F-4D97-AF65-F5344CB8AC3E}">
        <p14:creationId xmlns:p14="http://schemas.microsoft.com/office/powerpoint/2010/main" val="536599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22908B-1206-4556-A574-AFADE23B2D15}"/>
              </a:ext>
            </a:extLst>
          </p:cNvPr>
          <p:cNvSpPr>
            <a:spLocks noGrp="1"/>
          </p:cNvSpPr>
          <p:nvPr>
            <p:ph idx="1"/>
          </p:nvPr>
        </p:nvSpPr>
        <p:spPr/>
        <p:txBody>
          <a:bodyPr/>
          <a:lstStyle/>
          <a:p>
            <a:r>
              <a:rPr lang="fr-FR" dirty="0"/>
              <a:t>Si les modifications ne sont pas contradictoires</a:t>
            </a:r>
          </a:p>
          <a:p>
            <a:pPr lvl="1"/>
            <a:r>
              <a:rPr lang="fr-FR" dirty="0"/>
              <a:t>Elles ne portent pas sur la même partie de code</a:t>
            </a:r>
          </a:p>
          <a:p>
            <a:pPr lvl="1"/>
            <a:r>
              <a:rPr lang="fr-FR" dirty="0"/>
              <a:t>Les changements ne se marchent pas dessus</a:t>
            </a:r>
          </a:p>
          <a:p>
            <a:pPr lvl="1"/>
            <a:r>
              <a:rPr lang="fr-FR" dirty="0"/>
              <a:t>Alors git fait un </a:t>
            </a:r>
            <a:r>
              <a:rPr lang="fr-FR" i="1" dirty="0"/>
              <a:t>auto merge </a:t>
            </a:r>
            <a:r>
              <a:rPr lang="fr-FR" dirty="0"/>
              <a:t>qui ne nécessitent pas une intervention de l’utilisateur</a:t>
            </a:r>
          </a:p>
          <a:p>
            <a:pPr lvl="1"/>
            <a:endParaRPr lang="fr-FR" dirty="0"/>
          </a:p>
          <a:p>
            <a:r>
              <a:rPr lang="fr-FR" dirty="0"/>
              <a:t>Dans le cas où les lignes qui ont été modifiées sont les mêmes</a:t>
            </a:r>
          </a:p>
          <a:p>
            <a:pPr lvl="1"/>
            <a:r>
              <a:rPr lang="fr-FR" dirty="0"/>
              <a:t>Git va demander à l’utilisateur de régler les conflits</a:t>
            </a:r>
          </a:p>
        </p:txBody>
      </p:sp>
      <p:sp>
        <p:nvSpPr>
          <p:cNvPr id="3" name="Title 2">
            <a:extLst>
              <a:ext uri="{FF2B5EF4-FFF2-40B4-BE49-F238E27FC236}">
                <a16:creationId xmlns:a16="http://schemas.microsoft.com/office/drawing/2014/main" id="{26D37B71-40BA-4B38-89CD-B327DF5ACC2C}"/>
              </a:ext>
            </a:extLst>
          </p:cNvPr>
          <p:cNvSpPr>
            <a:spLocks noGrp="1"/>
          </p:cNvSpPr>
          <p:nvPr>
            <p:ph type="title"/>
          </p:nvPr>
        </p:nvSpPr>
        <p:spPr/>
        <p:txBody>
          <a:bodyPr/>
          <a:lstStyle/>
          <a:p>
            <a:r>
              <a:rPr lang="fr-FR" dirty="0"/>
              <a:t>Fusion et conflits</a:t>
            </a:r>
          </a:p>
        </p:txBody>
      </p:sp>
      <p:sp>
        <p:nvSpPr>
          <p:cNvPr id="5" name="TextBox 4">
            <a:extLst>
              <a:ext uri="{FF2B5EF4-FFF2-40B4-BE49-F238E27FC236}">
                <a16:creationId xmlns:a16="http://schemas.microsoft.com/office/drawing/2014/main" id="{AFAF5B8F-E364-4988-984B-F4E370A6884C}"/>
              </a:ext>
            </a:extLst>
          </p:cNvPr>
          <p:cNvSpPr txBox="1"/>
          <p:nvPr/>
        </p:nvSpPr>
        <p:spPr>
          <a:xfrm>
            <a:off x="2607879" y="5653743"/>
            <a:ext cx="7606862" cy="523220"/>
          </a:xfrm>
          <a:prstGeom prst="rect">
            <a:avLst/>
          </a:prstGeom>
          <a:solidFill>
            <a:schemeClr val="bg1">
              <a:lumMod val="95000"/>
            </a:schemeClr>
          </a:solidFill>
        </p:spPr>
        <p:txBody>
          <a:bodyPr wrap="square" rtlCol="0">
            <a:spAutoFit/>
          </a:bodyPr>
          <a:lstStyle>
            <a:defPPr>
              <a:defRPr lang="fr-FR"/>
            </a:defPPr>
            <a:lvl1pPr>
              <a:defRPr sz="1400">
                <a:solidFill>
                  <a:prstClr val="black"/>
                </a:solidFill>
                <a:latin typeface="Lucida Console" panose="020B0609040504020204" pitchFamily="49" charset="0"/>
              </a:defRPr>
            </a:lvl1pPr>
          </a:lstStyle>
          <a:p>
            <a:r>
              <a:rPr lang="en-US" dirty="0"/>
              <a:t>CONFLICT (content): Merge conflict in newfil.txt</a:t>
            </a:r>
          </a:p>
          <a:p>
            <a:r>
              <a:rPr lang="en-US" dirty="0"/>
              <a:t>Automatic merge failed; fix conflicts and then commit the result.</a:t>
            </a:r>
          </a:p>
        </p:txBody>
      </p:sp>
    </p:spTree>
    <p:extLst>
      <p:ext uri="{BB962C8B-B14F-4D97-AF65-F5344CB8AC3E}">
        <p14:creationId xmlns:p14="http://schemas.microsoft.com/office/powerpoint/2010/main" val="21352240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F6B743-908C-4305-ACEA-C2798A9AA741}"/>
              </a:ext>
            </a:extLst>
          </p:cNvPr>
          <p:cNvSpPr>
            <a:spLocks noGrp="1"/>
          </p:cNvSpPr>
          <p:nvPr>
            <p:ph idx="1"/>
          </p:nvPr>
        </p:nvSpPr>
        <p:spPr>
          <a:xfrm>
            <a:off x="838200" y="3342579"/>
            <a:ext cx="10515600" cy="2834384"/>
          </a:xfrm>
        </p:spPr>
        <p:txBody>
          <a:bodyPr>
            <a:normAutofit fontScale="92500" lnSpcReduction="10000"/>
          </a:bodyPr>
          <a:lstStyle/>
          <a:p>
            <a:r>
              <a:rPr lang="fr-FR" dirty="0"/>
              <a:t>Il suffit de choisir quelle(s) modification(s) est(sont) à garder et de supprimer les commentaires &lt;&lt;&lt;, ===, &gt;&gt;&gt; pour que le conflit soit détecté comme résolu</a:t>
            </a:r>
          </a:p>
          <a:p>
            <a:endParaRPr lang="fr-FR" dirty="0"/>
          </a:p>
          <a:p>
            <a:r>
              <a:rPr lang="fr-FR" dirty="0">
                <a:solidFill>
                  <a:srgbClr val="FF9933"/>
                </a:solidFill>
              </a:rPr>
              <a:t>git </a:t>
            </a:r>
            <a:r>
              <a:rPr lang="fr-FR" dirty="0" err="1">
                <a:solidFill>
                  <a:srgbClr val="FF9933"/>
                </a:solidFill>
              </a:rPr>
              <a:t>add</a:t>
            </a:r>
            <a:r>
              <a:rPr lang="fr-FR" dirty="0">
                <a:solidFill>
                  <a:srgbClr val="FF9933"/>
                </a:solidFill>
              </a:rPr>
              <a:t> .</a:t>
            </a:r>
            <a:r>
              <a:rPr lang="fr-FR" dirty="0"/>
              <a:t> pour ajouter les modifications avant commit</a:t>
            </a:r>
          </a:p>
          <a:p>
            <a:endParaRPr lang="fr-FR" dirty="0"/>
          </a:p>
          <a:p>
            <a:r>
              <a:rPr lang="fr-FR" dirty="0">
                <a:solidFill>
                  <a:srgbClr val="FF9933"/>
                </a:solidFill>
              </a:rPr>
              <a:t>git commit –m </a:t>
            </a:r>
            <a:r>
              <a:rPr lang="fr-FR" i="1" dirty="0">
                <a:solidFill>
                  <a:srgbClr val="FF9933"/>
                </a:solidFill>
              </a:rPr>
              <a:t>« mon message » </a:t>
            </a:r>
            <a:r>
              <a:rPr lang="fr-FR" dirty="0"/>
              <a:t>: pour finaliser le merge</a:t>
            </a:r>
          </a:p>
        </p:txBody>
      </p:sp>
      <p:sp>
        <p:nvSpPr>
          <p:cNvPr id="3" name="Title 2">
            <a:extLst>
              <a:ext uri="{FF2B5EF4-FFF2-40B4-BE49-F238E27FC236}">
                <a16:creationId xmlns:a16="http://schemas.microsoft.com/office/drawing/2014/main" id="{763CA935-7FAE-46C9-A4AA-7C0F3CF28232}"/>
              </a:ext>
            </a:extLst>
          </p:cNvPr>
          <p:cNvSpPr>
            <a:spLocks noGrp="1"/>
          </p:cNvSpPr>
          <p:nvPr>
            <p:ph type="title"/>
          </p:nvPr>
        </p:nvSpPr>
        <p:spPr/>
        <p:txBody>
          <a:bodyPr/>
          <a:lstStyle/>
          <a:p>
            <a:r>
              <a:rPr lang="fr-FR" dirty="0"/>
              <a:t>Régler un conflit</a:t>
            </a:r>
          </a:p>
        </p:txBody>
      </p:sp>
      <p:sp>
        <p:nvSpPr>
          <p:cNvPr id="5" name="TextBox 4">
            <a:extLst>
              <a:ext uri="{FF2B5EF4-FFF2-40B4-BE49-F238E27FC236}">
                <a16:creationId xmlns:a16="http://schemas.microsoft.com/office/drawing/2014/main" id="{D9B7FE0B-AA01-474D-A632-E1048C3232F9}"/>
              </a:ext>
            </a:extLst>
          </p:cNvPr>
          <p:cNvSpPr txBox="1"/>
          <p:nvPr/>
        </p:nvSpPr>
        <p:spPr>
          <a:xfrm>
            <a:off x="3034862" y="1174219"/>
            <a:ext cx="6122276" cy="2031325"/>
          </a:xfrm>
          <a:prstGeom prst="rect">
            <a:avLst/>
          </a:prstGeom>
          <a:solidFill>
            <a:schemeClr val="bg1">
              <a:lumMod val="95000"/>
            </a:schemeClr>
          </a:solidFill>
        </p:spPr>
        <p:txBody>
          <a:bodyPr wrap="square" rtlCol="0">
            <a:spAutoFit/>
          </a:bodyPr>
          <a:lstStyle>
            <a:defPPr>
              <a:defRPr lang="fr-FR"/>
            </a:defPPr>
            <a:lvl1pPr>
              <a:defRPr sz="1400">
                <a:solidFill>
                  <a:prstClr val="black"/>
                </a:solidFill>
                <a:latin typeface="Lucida Console" panose="020B0609040504020204" pitchFamily="49" charset="0"/>
              </a:defRPr>
            </a:lvl1pPr>
          </a:lstStyle>
          <a:p>
            <a:r>
              <a:rPr lang="fr-FR" dirty="0"/>
              <a:t>&lt;&lt;&lt;&lt;&lt;&lt;&lt; HEAD</a:t>
            </a:r>
          </a:p>
          <a:p>
            <a:r>
              <a:rPr lang="fr-FR" i="1" dirty="0"/>
              <a:t>Modification de </a:t>
            </a:r>
            <a:r>
              <a:rPr lang="fr-FR" i="1" dirty="0" err="1"/>
              <a:t>head</a:t>
            </a:r>
            <a:endParaRPr lang="fr-FR" i="1" dirty="0"/>
          </a:p>
          <a:p>
            <a:r>
              <a:rPr lang="fr-FR" i="1" dirty="0"/>
              <a:t>…</a:t>
            </a:r>
          </a:p>
          <a:p>
            <a:r>
              <a:rPr lang="fr-FR" i="1" dirty="0"/>
              <a:t>…</a:t>
            </a:r>
          </a:p>
          <a:p>
            <a:r>
              <a:rPr lang="fr-FR" dirty="0"/>
              <a:t>=======</a:t>
            </a:r>
          </a:p>
          <a:p>
            <a:r>
              <a:rPr lang="fr-FR" dirty="0"/>
              <a:t>Modification de la branche</a:t>
            </a:r>
          </a:p>
          <a:p>
            <a:r>
              <a:rPr lang="fr-FR" dirty="0"/>
              <a:t>…</a:t>
            </a:r>
          </a:p>
          <a:p>
            <a:r>
              <a:rPr lang="fr-FR" dirty="0"/>
              <a:t>…</a:t>
            </a:r>
          </a:p>
          <a:p>
            <a:r>
              <a:rPr lang="fr-FR" dirty="0"/>
              <a:t>&gt;&gt;&gt;&gt;&gt;&gt;&gt; </a:t>
            </a:r>
            <a:r>
              <a:rPr lang="fr-FR" dirty="0" err="1"/>
              <a:t>nom_de_la_branche</a:t>
            </a:r>
            <a:endParaRPr lang="fr-FR" dirty="0"/>
          </a:p>
        </p:txBody>
      </p:sp>
    </p:spTree>
    <p:extLst>
      <p:ext uri="{BB962C8B-B14F-4D97-AF65-F5344CB8AC3E}">
        <p14:creationId xmlns:p14="http://schemas.microsoft.com/office/powerpoint/2010/main" val="30964207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17EFDD-2ED6-4131-938B-285CF25E0CBA}"/>
              </a:ext>
            </a:extLst>
          </p:cNvPr>
          <p:cNvSpPr>
            <a:spLocks noGrp="1"/>
          </p:cNvSpPr>
          <p:nvPr>
            <p:ph idx="1"/>
          </p:nvPr>
        </p:nvSpPr>
        <p:spPr/>
        <p:txBody>
          <a:bodyPr>
            <a:normAutofit fontScale="92500" lnSpcReduction="20000"/>
          </a:bodyPr>
          <a:lstStyle/>
          <a:p>
            <a:r>
              <a:rPr lang="fr-FR" dirty="0"/>
              <a:t>Juste après un commit, il est possible de le modifier pour le compléter</a:t>
            </a:r>
          </a:p>
          <a:p>
            <a:pPr lvl="1"/>
            <a:r>
              <a:rPr lang="fr-FR" dirty="0"/>
              <a:t>Oubli d’ajout d’un fichier</a:t>
            </a:r>
          </a:p>
          <a:p>
            <a:pPr lvl="1"/>
            <a:r>
              <a:rPr lang="fr-FR" dirty="0"/>
              <a:t>Oubli de modification d’une source</a:t>
            </a:r>
          </a:p>
          <a:p>
            <a:pPr lvl="1"/>
            <a:r>
              <a:rPr lang="fr-FR" dirty="0"/>
              <a:t>…</a:t>
            </a:r>
          </a:p>
          <a:p>
            <a:pPr lvl="1"/>
            <a:endParaRPr lang="fr-FR" dirty="0"/>
          </a:p>
          <a:p>
            <a:r>
              <a:rPr lang="fr-FR" dirty="0"/>
              <a:t>Étapes :</a:t>
            </a:r>
          </a:p>
          <a:p>
            <a:pPr lvl="1"/>
            <a:r>
              <a:rPr lang="fr-FR" dirty="0"/>
              <a:t>Faire les modifications</a:t>
            </a:r>
          </a:p>
          <a:p>
            <a:pPr lvl="1"/>
            <a:r>
              <a:rPr lang="fr-FR" dirty="0"/>
              <a:t>Faire un git </a:t>
            </a:r>
            <a:r>
              <a:rPr lang="fr-FR" dirty="0" err="1"/>
              <a:t>add</a:t>
            </a:r>
            <a:r>
              <a:rPr lang="fr-FR" dirty="0"/>
              <a:t> .</a:t>
            </a:r>
          </a:p>
          <a:p>
            <a:pPr lvl="1"/>
            <a:r>
              <a:rPr lang="fr-FR" dirty="0"/>
              <a:t>Faire un </a:t>
            </a:r>
            <a:r>
              <a:rPr lang="fr-FR" i="1" dirty="0">
                <a:solidFill>
                  <a:srgbClr val="FF9933"/>
                </a:solidFill>
              </a:rPr>
              <a:t>git commit </a:t>
            </a:r>
            <a:r>
              <a:rPr lang="fr-FR" i="1" dirty="0">
                <a:solidFill>
                  <a:srgbClr val="FF0000"/>
                </a:solidFill>
              </a:rPr>
              <a:t>--</a:t>
            </a:r>
            <a:r>
              <a:rPr lang="fr-FR" i="1" dirty="0" err="1">
                <a:solidFill>
                  <a:srgbClr val="FF0000"/>
                </a:solidFill>
              </a:rPr>
              <a:t>amend</a:t>
            </a:r>
            <a:endParaRPr lang="fr-FR" i="1" dirty="0">
              <a:solidFill>
                <a:srgbClr val="FF0000"/>
              </a:solidFill>
            </a:endParaRPr>
          </a:p>
          <a:p>
            <a:pPr lvl="1"/>
            <a:r>
              <a:rPr lang="fr-FR" dirty="0"/>
              <a:t>Cela ajoute au commit précédent les modifications </a:t>
            </a:r>
            <a:r>
              <a:rPr lang="fr-FR" dirty="0" err="1"/>
              <a:t>stagées</a:t>
            </a:r>
            <a:endParaRPr lang="fr-FR" dirty="0"/>
          </a:p>
          <a:p>
            <a:pPr lvl="1"/>
            <a:endParaRPr lang="fr-FR" i="1" dirty="0">
              <a:solidFill>
                <a:srgbClr val="FF0000"/>
              </a:solidFill>
            </a:endParaRPr>
          </a:p>
          <a:p>
            <a:r>
              <a:rPr lang="fr-FR" dirty="0"/>
              <a:t>A faire avec précaution et pas n’importe comment, c’est de la modification d’historique et ca apporte toujours son lot de risque</a:t>
            </a:r>
            <a:endParaRPr lang="fr-FR" i="1" dirty="0">
              <a:solidFill>
                <a:srgbClr val="FF0000"/>
              </a:solidFill>
            </a:endParaRPr>
          </a:p>
        </p:txBody>
      </p:sp>
      <p:sp>
        <p:nvSpPr>
          <p:cNvPr id="3" name="Title 2">
            <a:extLst>
              <a:ext uri="{FF2B5EF4-FFF2-40B4-BE49-F238E27FC236}">
                <a16:creationId xmlns:a16="http://schemas.microsoft.com/office/drawing/2014/main" id="{A8E08F28-0CD8-4820-B271-3CDABB0284DD}"/>
              </a:ext>
            </a:extLst>
          </p:cNvPr>
          <p:cNvSpPr>
            <a:spLocks noGrp="1"/>
          </p:cNvSpPr>
          <p:nvPr>
            <p:ph type="title"/>
          </p:nvPr>
        </p:nvSpPr>
        <p:spPr/>
        <p:txBody>
          <a:bodyPr/>
          <a:lstStyle/>
          <a:p>
            <a:r>
              <a:rPr lang="fr-FR" dirty="0"/>
              <a:t>Ajout de modifications au dernier commit</a:t>
            </a:r>
          </a:p>
        </p:txBody>
      </p:sp>
    </p:spTree>
    <p:extLst>
      <p:ext uri="{BB962C8B-B14F-4D97-AF65-F5344CB8AC3E}">
        <p14:creationId xmlns:p14="http://schemas.microsoft.com/office/powerpoint/2010/main" val="8184546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4A0635-CA20-4B9F-97EA-2EE0FF8314C9}"/>
              </a:ext>
            </a:extLst>
          </p:cNvPr>
          <p:cNvSpPr>
            <a:spLocks noGrp="1"/>
          </p:cNvSpPr>
          <p:nvPr>
            <p:ph idx="1"/>
          </p:nvPr>
        </p:nvSpPr>
        <p:spPr>
          <a:xfrm>
            <a:off x="178676" y="1156138"/>
            <a:ext cx="7104993" cy="5507421"/>
          </a:xfrm>
        </p:spPr>
        <p:txBody>
          <a:bodyPr>
            <a:normAutofit lnSpcReduction="10000"/>
          </a:bodyPr>
          <a:lstStyle/>
          <a:p>
            <a:r>
              <a:rPr lang="fr-FR" dirty="0"/>
              <a:t>Lorsque 2 branches ont évolué simultanément on se retrouve avec un dépôt forké</a:t>
            </a:r>
          </a:p>
          <a:p>
            <a:pPr lvl="1"/>
            <a:endParaRPr lang="fr-FR" dirty="0"/>
          </a:p>
          <a:p>
            <a:r>
              <a:rPr lang="fr-FR" dirty="0"/>
              <a:t>2 choix</a:t>
            </a:r>
          </a:p>
          <a:p>
            <a:pPr lvl="1"/>
            <a:r>
              <a:rPr lang="fr-FR" dirty="0"/>
              <a:t>Le merge</a:t>
            </a:r>
          </a:p>
          <a:p>
            <a:pPr lvl="2"/>
            <a:r>
              <a:rPr lang="fr-FR" dirty="0"/>
              <a:t>Cela créer un commit en plus et si la branche master évolue beaucoup peut alourdir l’historique</a:t>
            </a:r>
          </a:p>
          <a:p>
            <a:pPr lvl="2"/>
            <a:endParaRPr lang="fr-FR" dirty="0"/>
          </a:p>
          <a:p>
            <a:pPr lvl="1"/>
            <a:r>
              <a:rPr lang="fr-FR" dirty="0"/>
              <a:t>Le rebase</a:t>
            </a:r>
          </a:p>
          <a:p>
            <a:pPr lvl="2"/>
            <a:r>
              <a:rPr lang="fr-FR" dirty="0"/>
              <a:t>Toute la branche sera déplacée sur la pointe de la branche master,</a:t>
            </a:r>
          </a:p>
          <a:p>
            <a:pPr lvl="2"/>
            <a:r>
              <a:rPr lang="fr-FR" dirty="0"/>
              <a:t>Principal avantage : l'historique de votre projet sera nettement plus propre. </a:t>
            </a:r>
          </a:p>
          <a:p>
            <a:pPr lvl="2"/>
            <a:r>
              <a:rPr lang="fr-FR" dirty="0"/>
              <a:t>Il suffit de faire ensuite un merge entre les branches qui ne sera qu’un fast </a:t>
            </a:r>
            <a:r>
              <a:rPr lang="fr-FR" dirty="0" err="1"/>
              <a:t>forward</a:t>
            </a:r>
            <a:r>
              <a:rPr lang="fr-FR" dirty="0"/>
              <a:t> simple</a:t>
            </a:r>
          </a:p>
        </p:txBody>
      </p:sp>
      <p:sp>
        <p:nvSpPr>
          <p:cNvPr id="3" name="Title 2">
            <a:extLst>
              <a:ext uri="{FF2B5EF4-FFF2-40B4-BE49-F238E27FC236}">
                <a16:creationId xmlns:a16="http://schemas.microsoft.com/office/drawing/2014/main" id="{E723A187-99C2-4EA8-B24F-01D88EC3D58A}"/>
              </a:ext>
            </a:extLst>
          </p:cNvPr>
          <p:cNvSpPr>
            <a:spLocks noGrp="1"/>
          </p:cNvSpPr>
          <p:nvPr>
            <p:ph type="title"/>
          </p:nvPr>
        </p:nvSpPr>
        <p:spPr/>
        <p:txBody>
          <a:bodyPr/>
          <a:lstStyle/>
          <a:p>
            <a:r>
              <a:rPr lang="fr-FR" dirty="0"/>
              <a:t>Rebase</a:t>
            </a:r>
          </a:p>
        </p:txBody>
      </p:sp>
      <p:pic>
        <p:nvPicPr>
          <p:cNvPr id="10" name="Picture 9">
            <a:extLst>
              <a:ext uri="{FF2B5EF4-FFF2-40B4-BE49-F238E27FC236}">
                <a16:creationId xmlns:a16="http://schemas.microsoft.com/office/drawing/2014/main" id="{7E3AD9B9-AC7B-412B-BEB7-34D710112B5A}"/>
              </a:ext>
            </a:extLst>
          </p:cNvPr>
          <p:cNvPicPr>
            <a:picLocks noChangeAspect="1"/>
          </p:cNvPicPr>
          <p:nvPr/>
        </p:nvPicPr>
        <p:blipFill rotWithShape="1">
          <a:blip r:embed="rId2"/>
          <a:srcRect t="13318"/>
          <a:stretch/>
        </p:blipFill>
        <p:spPr>
          <a:xfrm>
            <a:off x="8607258" y="480792"/>
            <a:ext cx="3236218" cy="1987159"/>
          </a:xfrm>
          <a:prstGeom prst="rect">
            <a:avLst/>
          </a:prstGeom>
        </p:spPr>
      </p:pic>
      <p:pic>
        <p:nvPicPr>
          <p:cNvPr id="12" name="Picture 11">
            <a:extLst>
              <a:ext uri="{FF2B5EF4-FFF2-40B4-BE49-F238E27FC236}">
                <a16:creationId xmlns:a16="http://schemas.microsoft.com/office/drawing/2014/main" id="{F9D87DC6-07D4-4A85-AC05-2A6F9EA135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594046" y="2734299"/>
            <a:ext cx="3249099" cy="1987159"/>
          </a:xfrm>
          <a:prstGeom prst="rect">
            <a:avLst/>
          </a:prstGeom>
        </p:spPr>
      </p:pic>
      <p:pic>
        <p:nvPicPr>
          <p:cNvPr id="14" name="Picture 13">
            <a:extLst>
              <a:ext uri="{FF2B5EF4-FFF2-40B4-BE49-F238E27FC236}">
                <a16:creationId xmlns:a16="http://schemas.microsoft.com/office/drawing/2014/main" id="{77C4F217-DB01-48ED-AA83-F155A5828B89}"/>
              </a:ext>
            </a:extLst>
          </p:cNvPr>
          <p:cNvPicPr>
            <a:picLocks noChangeAspect="1"/>
          </p:cNvPicPr>
          <p:nvPr/>
        </p:nvPicPr>
        <p:blipFill>
          <a:blip r:embed="rId4"/>
          <a:stretch>
            <a:fillRect/>
          </a:stretch>
        </p:blipFill>
        <p:spPr>
          <a:xfrm>
            <a:off x="8606927" y="4987806"/>
            <a:ext cx="3236218" cy="1756036"/>
          </a:xfrm>
          <a:prstGeom prst="rect">
            <a:avLst/>
          </a:prstGeom>
        </p:spPr>
      </p:pic>
    </p:spTree>
    <p:extLst>
      <p:ext uri="{BB962C8B-B14F-4D97-AF65-F5344CB8AC3E}">
        <p14:creationId xmlns:p14="http://schemas.microsoft.com/office/powerpoint/2010/main" val="8280205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06A6D8-DD88-4A7F-A064-92470C99255A}"/>
              </a:ext>
            </a:extLst>
          </p:cNvPr>
          <p:cNvSpPr>
            <a:spLocks noGrp="1"/>
          </p:cNvSpPr>
          <p:nvPr>
            <p:ph idx="1"/>
          </p:nvPr>
        </p:nvSpPr>
        <p:spPr>
          <a:xfrm>
            <a:off x="838200" y="1825626"/>
            <a:ext cx="10515600" cy="2840968"/>
          </a:xfrm>
        </p:spPr>
        <p:txBody>
          <a:bodyPr>
            <a:normAutofit fontScale="92500" lnSpcReduction="20000"/>
          </a:bodyPr>
          <a:lstStyle/>
          <a:p>
            <a:r>
              <a:rPr lang="fr-FR" dirty="0">
                <a:solidFill>
                  <a:srgbClr val="FF0000"/>
                </a:solidFill>
              </a:rPr>
              <a:t>Ne jamais utiliser la commande git rebase sur les branches publiques</a:t>
            </a:r>
          </a:p>
          <a:p>
            <a:pPr lvl="1"/>
            <a:endParaRPr lang="fr-FR" dirty="0">
              <a:solidFill>
                <a:srgbClr val="FF0000"/>
              </a:solidFill>
            </a:endParaRPr>
          </a:p>
          <a:p>
            <a:r>
              <a:rPr lang="fr-FR" dirty="0">
                <a:solidFill>
                  <a:schemeClr val="bg1"/>
                </a:solidFill>
              </a:rPr>
              <a:t>Un rebase de master sur la branche </a:t>
            </a:r>
            <a:r>
              <a:rPr lang="fr-FR" dirty="0" err="1">
                <a:solidFill>
                  <a:schemeClr val="bg1"/>
                </a:solidFill>
              </a:rPr>
              <a:t>feature</a:t>
            </a:r>
            <a:r>
              <a:rPr lang="fr-FR" dirty="0">
                <a:solidFill>
                  <a:schemeClr val="bg1"/>
                </a:solidFill>
              </a:rPr>
              <a:t> déplace tous les </a:t>
            </a:r>
            <a:r>
              <a:rPr lang="fr-FR" dirty="0" err="1">
                <a:solidFill>
                  <a:schemeClr val="bg1"/>
                </a:solidFill>
              </a:rPr>
              <a:t>commits</a:t>
            </a:r>
            <a:r>
              <a:rPr lang="fr-FR" dirty="0">
                <a:solidFill>
                  <a:schemeClr val="bg1"/>
                </a:solidFill>
              </a:rPr>
              <a:t> de master sur la pointe de </a:t>
            </a:r>
            <a:r>
              <a:rPr lang="fr-FR" dirty="0" err="1">
                <a:solidFill>
                  <a:schemeClr val="bg1"/>
                </a:solidFill>
              </a:rPr>
              <a:t>feature</a:t>
            </a:r>
            <a:r>
              <a:rPr lang="fr-FR" dirty="0">
                <a:solidFill>
                  <a:schemeClr val="bg1"/>
                </a:solidFill>
              </a:rPr>
              <a:t>, ce qui va embrouiller les autres développeurs travaillant sur master</a:t>
            </a:r>
          </a:p>
          <a:p>
            <a:pPr lvl="1"/>
            <a:endParaRPr lang="fr-FR" dirty="0">
              <a:solidFill>
                <a:schemeClr val="bg1"/>
              </a:solidFill>
            </a:endParaRPr>
          </a:p>
          <a:p>
            <a:r>
              <a:rPr lang="fr-FR" dirty="0">
                <a:solidFill>
                  <a:schemeClr val="bg1"/>
                </a:solidFill>
              </a:rPr>
              <a:t>Avant d'exécuter la commande git rebase, toujours vérifier si quelqu'un d'autre travaille sur la branche concernée</a:t>
            </a:r>
          </a:p>
        </p:txBody>
      </p:sp>
      <p:sp>
        <p:nvSpPr>
          <p:cNvPr id="3" name="Title 2">
            <a:extLst>
              <a:ext uri="{FF2B5EF4-FFF2-40B4-BE49-F238E27FC236}">
                <a16:creationId xmlns:a16="http://schemas.microsoft.com/office/drawing/2014/main" id="{CC1272F7-1EA3-4609-BE23-963F0F273391}"/>
              </a:ext>
            </a:extLst>
          </p:cNvPr>
          <p:cNvSpPr>
            <a:spLocks noGrp="1"/>
          </p:cNvSpPr>
          <p:nvPr>
            <p:ph type="title"/>
          </p:nvPr>
        </p:nvSpPr>
        <p:spPr/>
        <p:txBody>
          <a:bodyPr/>
          <a:lstStyle/>
          <a:p>
            <a:r>
              <a:rPr lang="fr-FR" dirty="0"/>
              <a:t>Règle d’or du rebase</a:t>
            </a:r>
          </a:p>
        </p:txBody>
      </p:sp>
      <p:graphicFrame>
        <p:nvGraphicFramePr>
          <p:cNvPr id="5" name="Object 4">
            <a:extLst>
              <a:ext uri="{FF2B5EF4-FFF2-40B4-BE49-F238E27FC236}">
                <a16:creationId xmlns:a16="http://schemas.microsoft.com/office/drawing/2014/main" id="{E1B4D91D-5DC0-474E-AE65-9C2A84A2138B}"/>
              </a:ext>
            </a:extLst>
          </p:cNvPr>
          <p:cNvGraphicFramePr>
            <a:graphicFrameLocks noChangeAspect="1"/>
          </p:cNvGraphicFramePr>
          <p:nvPr>
            <p:extLst>
              <p:ext uri="{D42A27DB-BD31-4B8C-83A1-F6EECF244321}">
                <p14:modId xmlns:p14="http://schemas.microsoft.com/office/powerpoint/2010/main" val="850565478"/>
              </p:ext>
            </p:extLst>
          </p:nvPr>
        </p:nvGraphicFramePr>
        <p:xfrm>
          <a:off x="3876701" y="4771937"/>
          <a:ext cx="4585742" cy="2086063"/>
        </p:xfrm>
        <a:graphic>
          <a:graphicData uri="http://schemas.openxmlformats.org/presentationml/2006/ole">
            <mc:AlternateContent xmlns:mc="http://schemas.openxmlformats.org/markup-compatibility/2006">
              <mc:Choice xmlns:v="urn:schemas-microsoft-com:vml" Requires="v">
                <p:oleObj name="Image" r:id="rId2" imgW="6882120" imgH="3130200" progId="Photoshop.Image.21">
                  <p:embed/>
                </p:oleObj>
              </mc:Choice>
              <mc:Fallback>
                <p:oleObj name="Image" r:id="rId2" imgW="6882120" imgH="3130200" progId="Photoshop.Image.21">
                  <p:embed/>
                  <p:pic>
                    <p:nvPicPr>
                      <p:cNvPr id="5" name="Object 4">
                        <a:extLst>
                          <a:ext uri="{FF2B5EF4-FFF2-40B4-BE49-F238E27FC236}">
                            <a16:creationId xmlns:a16="http://schemas.microsoft.com/office/drawing/2014/main" id="{E1B4D91D-5DC0-474E-AE65-9C2A84A2138B}"/>
                          </a:ext>
                        </a:extLst>
                      </p:cNvPr>
                      <p:cNvPicPr/>
                      <p:nvPr/>
                    </p:nvPicPr>
                    <p:blipFill>
                      <a:blip r:embed="rId3"/>
                      <a:stretch>
                        <a:fillRect/>
                      </a:stretch>
                    </p:blipFill>
                    <p:spPr>
                      <a:xfrm>
                        <a:off x="3876701" y="4771937"/>
                        <a:ext cx="4585742" cy="2086063"/>
                      </a:xfrm>
                      <a:prstGeom prst="rect">
                        <a:avLst/>
                      </a:prstGeom>
                    </p:spPr>
                  </p:pic>
                </p:oleObj>
              </mc:Fallback>
            </mc:AlternateContent>
          </a:graphicData>
        </a:graphic>
      </p:graphicFrame>
    </p:spTree>
    <p:extLst>
      <p:ext uri="{BB962C8B-B14F-4D97-AF65-F5344CB8AC3E}">
        <p14:creationId xmlns:p14="http://schemas.microsoft.com/office/powerpoint/2010/main" val="4054306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0D5BA-819D-44E2-8BC8-1D4AE7B76209}"/>
              </a:ext>
            </a:extLst>
          </p:cNvPr>
          <p:cNvSpPr>
            <a:spLocks noGrp="1"/>
          </p:cNvSpPr>
          <p:nvPr>
            <p:ph idx="1"/>
          </p:nvPr>
        </p:nvSpPr>
        <p:spPr>
          <a:xfrm>
            <a:off x="838199" y="1825625"/>
            <a:ext cx="10649607" cy="4669768"/>
          </a:xfrm>
        </p:spPr>
        <p:txBody>
          <a:bodyPr>
            <a:normAutofit fontScale="92500" lnSpcReduction="20000"/>
          </a:bodyPr>
          <a:lstStyle/>
          <a:p>
            <a:r>
              <a:rPr lang="fr-FR" dirty="0"/>
              <a:t>git rebase –i master</a:t>
            </a:r>
          </a:p>
          <a:p>
            <a:pPr lvl="1"/>
            <a:endParaRPr lang="fr-FR" dirty="0"/>
          </a:p>
          <a:p>
            <a:r>
              <a:rPr lang="fr-FR" dirty="0"/>
              <a:t>Ca ouvre un éditeur qui permet de choisir / modifier / rejeter les commit que l’on souhaite incorporer</a:t>
            </a:r>
          </a:p>
          <a:p>
            <a:pPr lvl="1"/>
            <a:endParaRPr lang="fr-FR" dirty="0"/>
          </a:p>
          <a:p>
            <a:r>
              <a:rPr lang="fr-FR" dirty="0"/>
              <a:t>L’éditeur contient les mots clés utilisables (</a:t>
            </a:r>
            <a:r>
              <a:rPr lang="fr-FR" sz="1800" dirty="0" err="1">
                <a:solidFill>
                  <a:srgbClr val="40FFFF"/>
                </a:solidFill>
                <a:latin typeface="Lucida Console" panose="020B0609040504020204" pitchFamily="49" charset="0"/>
              </a:rPr>
              <a:t>pick</a:t>
            </a:r>
            <a:r>
              <a:rPr lang="fr-FR" sz="1800" dirty="0">
                <a:solidFill>
                  <a:srgbClr val="40FFFF"/>
                </a:solidFill>
                <a:latin typeface="Lucida Console" panose="020B0609040504020204" pitchFamily="49" charset="0"/>
              </a:rPr>
              <a:t>, </a:t>
            </a:r>
            <a:r>
              <a:rPr lang="fr-FR" sz="1800" dirty="0" err="1">
                <a:solidFill>
                  <a:srgbClr val="40FFFF"/>
                </a:solidFill>
                <a:latin typeface="Lucida Console" panose="020B0609040504020204" pitchFamily="49" charset="0"/>
              </a:rPr>
              <a:t>edit</a:t>
            </a:r>
            <a:r>
              <a:rPr lang="fr-FR" sz="1800" dirty="0">
                <a:solidFill>
                  <a:srgbClr val="40FFFF"/>
                </a:solidFill>
                <a:latin typeface="Lucida Console" panose="020B0609040504020204" pitchFamily="49" charset="0"/>
              </a:rPr>
              <a:t>, squash</a:t>
            </a:r>
            <a:r>
              <a:rPr lang="fr-FR" dirty="0"/>
              <a:t>…) et leurs explications</a:t>
            </a:r>
          </a:p>
          <a:p>
            <a:pPr lvl="1"/>
            <a:endParaRPr lang="fr-FR" dirty="0"/>
          </a:p>
          <a:p>
            <a:r>
              <a:rPr lang="fr-FR" dirty="0"/>
              <a:t>git rebase –i HEAD~3 va par exemple permettre de fusionner (en utilisant l’option squash) les 3 derniers </a:t>
            </a:r>
            <a:r>
              <a:rPr lang="fr-FR" dirty="0" err="1"/>
              <a:t>commits</a:t>
            </a:r>
            <a:r>
              <a:rPr lang="fr-FR" dirty="0"/>
              <a:t> en un seul</a:t>
            </a:r>
          </a:p>
          <a:p>
            <a:pPr lvl="1"/>
            <a:endParaRPr lang="fr-FR" dirty="0"/>
          </a:p>
          <a:p>
            <a:r>
              <a:rPr lang="fr-FR" dirty="0"/>
              <a:t>Attention encore une fois ce sont des choses à faire en local, pas quand le code sera distant sinon cela risque de perturber le travail des collaborateurs</a:t>
            </a:r>
          </a:p>
        </p:txBody>
      </p:sp>
      <p:sp>
        <p:nvSpPr>
          <p:cNvPr id="3" name="Title 2">
            <a:extLst>
              <a:ext uri="{FF2B5EF4-FFF2-40B4-BE49-F238E27FC236}">
                <a16:creationId xmlns:a16="http://schemas.microsoft.com/office/drawing/2014/main" id="{BD85AB4C-4436-4713-A7C7-778DD8735928}"/>
              </a:ext>
            </a:extLst>
          </p:cNvPr>
          <p:cNvSpPr>
            <a:spLocks noGrp="1"/>
          </p:cNvSpPr>
          <p:nvPr>
            <p:ph type="title"/>
          </p:nvPr>
        </p:nvSpPr>
        <p:spPr/>
        <p:txBody>
          <a:bodyPr/>
          <a:lstStyle/>
          <a:p>
            <a:r>
              <a:rPr lang="fr-FR" dirty="0"/>
              <a:t>Rebase interactif</a:t>
            </a:r>
          </a:p>
        </p:txBody>
      </p:sp>
    </p:spTree>
    <p:extLst>
      <p:ext uri="{BB962C8B-B14F-4D97-AF65-F5344CB8AC3E}">
        <p14:creationId xmlns:p14="http://schemas.microsoft.com/office/powerpoint/2010/main" val="2664002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B49F9-2AA3-4C8B-9FC4-27A142826979}"/>
              </a:ext>
            </a:extLst>
          </p:cNvPr>
          <p:cNvSpPr>
            <a:spLocks noGrp="1"/>
          </p:cNvSpPr>
          <p:nvPr>
            <p:ph idx="1"/>
          </p:nvPr>
        </p:nvSpPr>
        <p:spPr/>
        <p:txBody>
          <a:bodyPr>
            <a:normAutofit fontScale="92500" lnSpcReduction="20000"/>
          </a:bodyPr>
          <a:lstStyle/>
          <a:p>
            <a:r>
              <a:rPr lang="fr-FR" dirty="0">
                <a:solidFill>
                  <a:srgbClr val="FF9933"/>
                </a:solidFill>
              </a:rPr>
              <a:t>git </a:t>
            </a:r>
            <a:r>
              <a:rPr lang="fr-FR" dirty="0" err="1">
                <a:solidFill>
                  <a:srgbClr val="FF9933"/>
                </a:solidFill>
              </a:rPr>
              <a:t>stash</a:t>
            </a:r>
            <a:r>
              <a:rPr lang="fr-FR" dirty="0">
                <a:solidFill>
                  <a:srgbClr val="FF9933"/>
                </a:solidFill>
              </a:rPr>
              <a:t> </a:t>
            </a:r>
            <a:r>
              <a:rPr lang="fr-FR" dirty="0"/>
              <a:t>met de côté les modifications pour revenir à l’état du dernier commit</a:t>
            </a:r>
            <a:endParaRPr lang="fr-FR" dirty="0">
              <a:solidFill>
                <a:srgbClr val="FF9933"/>
              </a:solidFill>
            </a:endParaRPr>
          </a:p>
          <a:p>
            <a:pPr lvl="1"/>
            <a:r>
              <a:rPr lang="fr-FR" dirty="0">
                <a:solidFill>
                  <a:srgbClr val="FF9933"/>
                </a:solidFill>
              </a:rPr>
              <a:t>git </a:t>
            </a:r>
            <a:r>
              <a:rPr lang="fr-FR" dirty="0" err="1">
                <a:solidFill>
                  <a:srgbClr val="FF9933"/>
                </a:solidFill>
              </a:rPr>
              <a:t>stash</a:t>
            </a:r>
            <a:r>
              <a:rPr lang="fr-FR" dirty="0">
                <a:solidFill>
                  <a:srgbClr val="FF9933"/>
                </a:solidFill>
              </a:rPr>
              <a:t> </a:t>
            </a:r>
            <a:r>
              <a:rPr lang="fr-FR" dirty="0" err="1">
                <a:solidFill>
                  <a:srgbClr val="FF9933"/>
                </a:solidFill>
              </a:rPr>
              <a:t>save</a:t>
            </a:r>
            <a:r>
              <a:rPr lang="fr-FR" dirty="0">
                <a:solidFill>
                  <a:srgbClr val="FF9933"/>
                </a:solidFill>
              </a:rPr>
              <a:t> </a:t>
            </a:r>
            <a:r>
              <a:rPr lang="fr-FR" i="1" dirty="0" err="1">
                <a:solidFill>
                  <a:srgbClr val="FF9933"/>
                </a:solidFill>
              </a:rPr>
              <a:t>nom_du_stash</a:t>
            </a:r>
            <a:r>
              <a:rPr lang="fr-FR" dirty="0"/>
              <a:t>: permet de donner un nom explicite au travaux remisés</a:t>
            </a:r>
          </a:p>
          <a:p>
            <a:pPr lvl="1"/>
            <a:endParaRPr lang="fr-FR" dirty="0"/>
          </a:p>
          <a:p>
            <a:r>
              <a:rPr lang="fr-FR" dirty="0">
                <a:solidFill>
                  <a:srgbClr val="FF9933"/>
                </a:solidFill>
              </a:rPr>
              <a:t>git </a:t>
            </a:r>
            <a:r>
              <a:rPr lang="fr-FR" dirty="0" err="1">
                <a:solidFill>
                  <a:srgbClr val="FF9933"/>
                </a:solidFill>
              </a:rPr>
              <a:t>stash</a:t>
            </a:r>
            <a:r>
              <a:rPr lang="fr-FR" dirty="0">
                <a:solidFill>
                  <a:srgbClr val="FF9933"/>
                </a:solidFill>
              </a:rPr>
              <a:t> </a:t>
            </a:r>
            <a:r>
              <a:rPr lang="fr-FR" dirty="0" err="1">
                <a:solidFill>
                  <a:srgbClr val="FF9933"/>
                </a:solidFill>
              </a:rPr>
              <a:t>list</a:t>
            </a:r>
            <a:r>
              <a:rPr lang="fr-FR" dirty="0">
                <a:solidFill>
                  <a:srgbClr val="FF9933"/>
                </a:solidFill>
              </a:rPr>
              <a:t> : </a:t>
            </a:r>
            <a:r>
              <a:rPr lang="fr-FR" dirty="0"/>
              <a:t>affiche l’ensemble des modifications mises de côté</a:t>
            </a:r>
          </a:p>
          <a:p>
            <a:endParaRPr lang="fr-FR" dirty="0"/>
          </a:p>
          <a:p>
            <a:r>
              <a:rPr lang="fr-FR" dirty="0">
                <a:solidFill>
                  <a:srgbClr val="FF9933"/>
                </a:solidFill>
              </a:rPr>
              <a:t>git </a:t>
            </a:r>
            <a:r>
              <a:rPr lang="fr-FR" dirty="0" err="1">
                <a:solidFill>
                  <a:srgbClr val="FF9933"/>
                </a:solidFill>
              </a:rPr>
              <a:t>apply</a:t>
            </a:r>
            <a:r>
              <a:rPr lang="fr-FR" dirty="0">
                <a:solidFill>
                  <a:srgbClr val="FF9933"/>
                </a:solidFill>
              </a:rPr>
              <a:t> : </a:t>
            </a:r>
            <a:r>
              <a:rPr lang="fr-FR" dirty="0"/>
              <a:t>récupère les dernières modifications remisées</a:t>
            </a:r>
          </a:p>
          <a:p>
            <a:pPr lvl="1"/>
            <a:r>
              <a:rPr lang="fr-FR" dirty="0">
                <a:solidFill>
                  <a:srgbClr val="FF9933"/>
                </a:solidFill>
              </a:rPr>
              <a:t>git </a:t>
            </a:r>
            <a:r>
              <a:rPr lang="fr-FR" dirty="0" err="1">
                <a:solidFill>
                  <a:srgbClr val="FF9933"/>
                </a:solidFill>
              </a:rPr>
              <a:t>apply</a:t>
            </a:r>
            <a:r>
              <a:rPr lang="fr-FR" dirty="0">
                <a:solidFill>
                  <a:srgbClr val="FF9933"/>
                </a:solidFill>
              </a:rPr>
              <a:t> </a:t>
            </a:r>
            <a:r>
              <a:rPr lang="fr-FR" i="1" dirty="0" err="1">
                <a:solidFill>
                  <a:srgbClr val="FF9933"/>
                </a:solidFill>
              </a:rPr>
              <a:t>nom_du_stash</a:t>
            </a:r>
            <a:r>
              <a:rPr lang="fr-FR" dirty="0">
                <a:solidFill>
                  <a:srgbClr val="FF9933"/>
                </a:solidFill>
              </a:rPr>
              <a:t>: </a:t>
            </a:r>
            <a:r>
              <a:rPr lang="fr-FR" dirty="0"/>
              <a:t>récupère modifications remisées spécifiées</a:t>
            </a:r>
          </a:p>
          <a:p>
            <a:pPr lvl="1"/>
            <a:endParaRPr lang="fr-FR" dirty="0"/>
          </a:p>
          <a:p>
            <a:r>
              <a:rPr lang="fr-FR" dirty="0"/>
              <a:t>Le </a:t>
            </a:r>
            <a:r>
              <a:rPr lang="fr-FR" dirty="0" err="1"/>
              <a:t>stash</a:t>
            </a:r>
            <a:r>
              <a:rPr lang="fr-FR" dirty="0"/>
              <a:t> peut être pratique quand il y a des modifications en cours et que l’on souhaite changer de branche</a:t>
            </a:r>
          </a:p>
          <a:p>
            <a:pPr lvl="1"/>
            <a:r>
              <a:rPr lang="fr-FR" dirty="0">
                <a:solidFill>
                  <a:srgbClr val="FF9933"/>
                </a:solidFill>
              </a:rPr>
              <a:t>git </a:t>
            </a:r>
            <a:r>
              <a:rPr lang="fr-FR" dirty="0" err="1">
                <a:solidFill>
                  <a:srgbClr val="FF9933"/>
                </a:solidFill>
              </a:rPr>
              <a:t>stash</a:t>
            </a:r>
            <a:r>
              <a:rPr lang="fr-FR" dirty="0">
                <a:solidFill>
                  <a:srgbClr val="FF9933"/>
                </a:solidFill>
              </a:rPr>
              <a:t> </a:t>
            </a:r>
            <a:r>
              <a:rPr lang="fr-FR" i="1" dirty="0" err="1">
                <a:solidFill>
                  <a:srgbClr val="FF9933"/>
                </a:solidFill>
              </a:rPr>
              <a:t>nom_nouvelle_branch</a:t>
            </a:r>
            <a:r>
              <a:rPr lang="fr-FR" i="1" dirty="0">
                <a:solidFill>
                  <a:srgbClr val="FF9933"/>
                </a:solidFill>
              </a:rPr>
              <a:t> : </a:t>
            </a:r>
            <a:r>
              <a:rPr lang="fr-FR" dirty="0"/>
              <a:t>créer une nouvelle branche directement à partir des modifications remisées</a:t>
            </a:r>
          </a:p>
          <a:p>
            <a:pPr lvl="1"/>
            <a:endParaRPr lang="fr-FR" dirty="0"/>
          </a:p>
          <a:p>
            <a:endParaRPr lang="fr-FR" dirty="0"/>
          </a:p>
          <a:p>
            <a:endParaRPr lang="fr-FR" dirty="0"/>
          </a:p>
        </p:txBody>
      </p:sp>
      <p:sp>
        <p:nvSpPr>
          <p:cNvPr id="3" name="Title 2">
            <a:extLst>
              <a:ext uri="{FF2B5EF4-FFF2-40B4-BE49-F238E27FC236}">
                <a16:creationId xmlns:a16="http://schemas.microsoft.com/office/drawing/2014/main" id="{34795069-B5CD-40DB-B3F6-080B09730139}"/>
              </a:ext>
            </a:extLst>
          </p:cNvPr>
          <p:cNvSpPr>
            <a:spLocks noGrp="1"/>
          </p:cNvSpPr>
          <p:nvPr>
            <p:ph type="title"/>
          </p:nvPr>
        </p:nvSpPr>
        <p:spPr/>
        <p:txBody>
          <a:bodyPr/>
          <a:lstStyle/>
          <a:p>
            <a:r>
              <a:rPr lang="fr-FR" dirty="0" err="1"/>
              <a:t>Stashing</a:t>
            </a:r>
            <a:r>
              <a:rPr lang="fr-FR" dirty="0"/>
              <a:t> (remisage)</a:t>
            </a:r>
          </a:p>
        </p:txBody>
      </p:sp>
    </p:spTree>
    <p:extLst>
      <p:ext uri="{BB962C8B-B14F-4D97-AF65-F5344CB8AC3E}">
        <p14:creationId xmlns:p14="http://schemas.microsoft.com/office/powerpoint/2010/main" val="30429292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A59E6C-DB21-4E54-A769-E613EBB9407E}"/>
              </a:ext>
            </a:extLst>
          </p:cNvPr>
          <p:cNvSpPr>
            <a:spLocks noGrp="1"/>
          </p:cNvSpPr>
          <p:nvPr>
            <p:ph idx="1"/>
          </p:nvPr>
        </p:nvSpPr>
        <p:spPr>
          <a:xfrm>
            <a:off x="838200" y="1355834"/>
            <a:ext cx="10515600" cy="5381297"/>
          </a:xfrm>
        </p:spPr>
        <p:txBody>
          <a:bodyPr>
            <a:normAutofit/>
          </a:bodyPr>
          <a:lstStyle/>
          <a:p>
            <a:r>
              <a:rPr lang="fr-FR" dirty="0"/>
              <a:t>A partir de l’exercice précédent créer une branche pour ajouter une opération de division</a:t>
            </a:r>
          </a:p>
          <a:p>
            <a:endParaRPr lang="fr-FR" dirty="0"/>
          </a:p>
          <a:p>
            <a:r>
              <a:rPr lang="fr-FR" dirty="0"/>
              <a:t>Créer une autre branche pour une opération d’addition</a:t>
            </a:r>
          </a:p>
          <a:p>
            <a:endParaRPr lang="fr-FR" dirty="0"/>
          </a:p>
          <a:p>
            <a:r>
              <a:rPr lang="fr-FR" dirty="0"/>
              <a:t>Dans la branche master créer une opération de multiplication</a:t>
            </a:r>
          </a:p>
          <a:p>
            <a:endParaRPr lang="fr-FR" dirty="0"/>
          </a:p>
          <a:p>
            <a:r>
              <a:rPr lang="fr-FR" dirty="0"/>
              <a:t>Faire rebase de la branche division puis un merge</a:t>
            </a:r>
          </a:p>
          <a:p>
            <a:endParaRPr lang="fr-FR" dirty="0"/>
          </a:p>
          <a:p>
            <a:r>
              <a:rPr lang="fr-FR" dirty="0"/>
              <a:t>Faire un merge direct de la branche ‘addition</a:t>
            </a:r>
          </a:p>
        </p:txBody>
      </p:sp>
      <p:sp>
        <p:nvSpPr>
          <p:cNvPr id="3" name="Title 2">
            <a:extLst>
              <a:ext uri="{FF2B5EF4-FFF2-40B4-BE49-F238E27FC236}">
                <a16:creationId xmlns:a16="http://schemas.microsoft.com/office/drawing/2014/main" id="{C3EE0DE5-7A16-4A0C-80F6-26C6C07589A6}"/>
              </a:ext>
            </a:extLst>
          </p:cNvPr>
          <p:cNvSpPr>
            <a:spLocks noGrp="1"/>
          </p:cNvSpPr>
          <p:nvPr>
            <p:ph type="title"/>
          </p:nvPr>
        </p:nvSpPr>
        <p:spPr/>
        <p:txBody>
          <a:bodyPr/>
          <a:lstStyle/>
          <a:p>
            <a:r>
              <a:rPr lang="fr-FR" dirty="0"/>
              <a:t>Exercice</a:t>
            </a:r>
          </a:p>
        </p:txBody>
      </p:sp>
    </p:spTree>
    <p:extLst>
      <p:ext uri="{BB962C8B-B14F-4D97-AF65-F5344CB8AC3E}">
        <p14:creationId xmlns:p14="http://schemas.microsoft.com/office/powerpoint/2010/main" val="9636828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CFADF67-213B-4B5A-A882-12B916F1CCF6}"/>
              </a:ext>
            </a:extLst>
          </p:cNvPr>
          <p:cNvSpPr>
            <a:spLocks noGrp="1"/>
          </p:cNvSpPr>
          <p:nvPr>
            <p:ph type="title"/>
          </p:nvPr>
        </p:nvSpPr>
        <p:spPr/>
        <p:txBody>
          <a:bodyPr>
            <a:normAutofit/>
          </a:bodyPr>
          <a:lstStyle/>
          <a:p>
            <a:r>
              <a:rPr lang="fr-FR" dirty="0"/>
              <a:t>Comprendre Git et l’environnement CLI</a:t>
            </a:r>
          </a:p>
        </p:txBody>
      </p:sp>
      <p:sp>
        <p:nvSpPr>
          <p:cNvPr id="3" name="Espace réservé du texte 2">
            <a:extLst>
              <a:ext uri="{FF2B5EF4-FFF2-40B4-BE49-F238E27FC236}">
                <a16:creationId xmlns:a16="http://schemas.microsoft.com/office/drawing/2014/main" id="{E092EFD5-64D2-41B5-8933-04D0101497FD}"/>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2642832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CFADF67-213B-4B5A-A882-12B916F1CCF6}"/>
              </a:ext>
            </a:extLst>
          </p:cNvPr>
          <p:cNvSpPr>
            <a:spLocks noGrp="1"/>
          </p:cNvSpPr>
          <p:nvPr>
            <p:ph type="title"/>
          </p:nvPr>
        </p:nvSpPr>
        <p:spPr/>
        <p:txBody>
          <a:bodyPr>
            <a:normAutofit/>
          </a:bodyPr>
          <a:lstStyle/>
          <a:p>
            <a:pPr lvl="0"/>
            <a:r>
              <a:rPr lang="fr-BE" altLang="fr-FR" dirty="0"/>
              <a:t>Introduction à </a:t>
            </a:r>
            <a:r>
              <a:rPr lang="fr-BE" altLang="fr-FR" dirty="0" err="1"/>
              <a:t>Github</a:t>
            </a:r>
            <a:endParaRPr lang="fr-FR" noProof="0" dirty="0"/>
          </a:p>
        </p:txBody>
      </p:sp>
      <p:sp>
        <p:nvSpPr>
          <p:cNvPr id="3" name="Espace réservé du texte 2">
            <a:extLst>
              <a:ext uri="{FF2B5EF4-FFF2-40B4-BE49-F238E27FC236}">
                <a16:creationId xmlns:a16="http://schemas.microsoft.com/office/drawing/2014/main" id="{E092EFD5-64D2-41B5-8933-04D0101497FD}"/>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6959800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08297B-1BC7-4C52-9AAF-12BB74916CAF}"/>
              </a:ext>
            </a:extLst>
          </p:cNvPr>
          <p:cNvSpPr>
            <a:spLocks noGrp="1"/>
          </p:cNvSpPr>
          <p:nvPr>
            <p:ph idx="1"/>
          </p:nvPr>
        </p:nvSpPr>
        <p:spPr/>
        <p:txBody>
          <a:bodyPr>
            <a:normAutofit lnSpcReduction="10000"/>
          </a:bodyPr>
          <a:lstStyle/>
          <a:p>
            <a:r>
              <a:rPr lang="fr-FR" dirty="0"/>
              <a:t>Un dépôt distant (en anglais </a:t>
            </a:r>
            <a:r>
              <a:rPr lang="fr-FR" dirty="0" err="1"/>
              <a:t>remote</a:t>
            </a:r>
            <a:r>
              <a:rPr lang="fr-FR" dirty="0"/>
              <a:t> repository) est un dépôt GIT, tout à fait similaire à un dépôt local, </a:t>
            </a:r>
          </a:p>
          <a:p>
            <a:endParaRPr lang="fr-FR" dirty="0"/>
          </a:p>
          <a:p>
            <a:r>
              <a:rPr lang="fr-FR" dirty="0"/>
              <a:t>LA différence c’est qu’il est accessible à distance via une URL.</a:t>
            </a:r>
          </a:p>
          <a:p>
            <a:pPr lvl="1"/>
            <a:r>
              <a:rPr lang="fr-FR" dirty="0"/>
              <a:t> En fait, un dépôt distant n’est pas forcément « à distance » (même si c’est le plus souvent le cas).</a:t>
            </a:r>
          </a:p>
          <a:p>
            <a:pPr lvl="1"/>
            <a:r>
              <a:rPr lang="fr-FR" dirty="0"/>
              <a:t>On peut aussi utiliser comme dépôt distant un dépôt accessible dans un répertoire partagé, ou sur un support amovible (clé USB, disque dur externe)</a:t>
            </a:r>
          </a:p>
          <a:p>
            <a:endParaRPr lang="fr-FR" dirty="0"/>
          </a:p>
          <a:p>
            <a:r>
              <a:rPr lang="fr-FR" dirty="0"/>
              <a:t>Un dépôt local peut être lié à un dépôt distant ; </a:t>
            </a:r>
          </a:p>
          <a:p>
            <a:pPr lvl="1"/>
            <a:r>
              <a:rPr lang="fr-FR" dirty="0"/>
              <a:t>GIT offre des fonctionnalités pour copier des </a:t>
            </a:r>
            <a:r>
              <a:rPr lang="fr-FR" dirty="0" err="1"/>
              <a:t>commits</a:t>
            </a:r>
            <a:r>
              <a:rPr lang="fr-FR" dirty="0"/>
              <a:t> de l’un à l’autre</a:t>
            </a:r>
          </a:p>
        </p:txBody>
      </p:sp>
      <p:sp>
        <p:nvSpPr>
          <p:cNvPr id="3" name="Title 2">
            <a:extLst>
              <a:ext uri="{FF2B5EF4-FFF2-40B4-BE49-F238E27FC236}">
                <a16:creationId xmlns:a16="http://schemas.microsoft.com/office/drawing/2014/main" id="{40D3CE18-6DC0-49B6-BB4E-20D55573FF48}"/>
              </a:ext>
            </a:extLst>
          </p:cNvPr>
          <p:cNvSpPr>
            <a:spLocks noGrp="1"/>
          </p:cNvSpPr>
          <p:nvPr>
            <p:ph type="title"/>
          </p:nvPr>
        </p:nvSpPr>
        <p:spPr/>
        <p:txBody>
          <a:bodyPr/>
          <a:lstStyle/>
          <a:p>
            <a:r>
              <a:rPr lang="fr-FR" dirty="0"/>
              <a:t>Notion de dépôt distant</a:t>
            </a:r>
          </a:p>
        </p:txBody>
      </p:sp>
    </p:spTree>
    <p:extLst>
      <p:ext uri="{BB962C8B-B14F-4D97-AF65-F5344CB8AC3E}">
        <p14:creationId xmlns:p14="http://schemas.microsoft.com/office/powerpoint/2010/main" val="37899204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C19518-CC8F-4AE2-9F15-3F43D63F91C0}"/>
              </a:ext>
            </a:extLst>
          </p:cNvPr>
          <p:cNvSpPr>
            <a:spLocks noGrp="1"/>
          </p:cNvSpPr>
          <p:nvPr>
            <p:ph idx="1"/>
          </p:nvPr>
        </p:nvSpPr>
        <p:spPr/>
        <p:txBody>
          <a:bodyPr>
            <a:normAutofit/>
          </a:bodyPr>
          <a:lstStyle/>
          <a:p>
            <a:r>
              <a:rPr lang="fr-FR" dirty="0"/>
              <a:t>Quelques exemples de besoins auxquels un repo distant peut répondre</a:t>
            </a:r>
          </a:p>
          <a:p>
            <a:pPr lvl="1"/>
            <a:r>
              <a:rPr lang="fr-FR" dirty="0"/>
              <a:t>sauvegarder le projet (fichiers + historique),</a:t>
            </a:r>
          </a:p>
          <a:p>
            <a:pPr lvl="1"/>
            <a:r>
              <a:rPr lang="fr-FR" dirty="0"/>
              <a:t>Gérer les versions.</a:t>
            </a:r>
          </a:p>
          <a:p>
            <a:pPr lvl="1"/>
            <a:r>
              <a:rPr lang="fr-FR" dirty="0"/>
              <a:t>rendre le projet accessible à d’autres personnes, et gérer leurs droits d’accès afin de collaborer </a:t>
            </a:r>
          </a:p>
          <a:p>
            <a:pPr lvl="1"/>
            <a:r>
              <a:rPr lang="fr-FR" dirty="0"/>
              <a:t>travailler sur plusieurs machines,</a:t>
            </a:r>
          </a:p>
          <a:p>
            <a:pPr lvl="1"/>
            <a:r>
              <a:rPr lang="fr-FR" dirty="0"/>
              <a:t>travailler sur un projet publié par quelqu’un d’autre,</a:t>
            </a:r>
          </a:p>
        </p:txBody>
      </p:sp>
      <p:sp>
        <p:nvSpPr>
          <p:cNvPr id="3" name="Title 2">
            <a:extLst>
              <a:ext uri="{FF2B5EF4-FFF2-40B4-BE49-F238E27FC236}">
                <a16:creationId xmlns:a16="http://schemas.microsoft.com/office/drawing/2014/main" id="{FB179C23-EB8A-45B6-8CE6-C18320F07A2B}"/>
              </a:ext>
            </a:extLst>
          </p:cNvPr>
          <p:cNvSpPr>
            <a:spLocks noGrp="1"/>
          </p:cNvSpPr>
          <p:nvPr>
            <p:ph type="title"/>
          </p:nvPr>
        </p:nvSpPr>
        <p:spPr/>
        <p:txBody>
          <a:bodyPr/>
          <a:lstStyle/>
          <a:p>
            <a:r>
              <a:rPr lang="fr-FR" dirty="0"/>
              <a:t>Motivations</a:t>
            </a:r>
          </a:p>
        </p:txBody>
      </p:sp>
    </p:spTree>
    <p:extLst>
      <p:ext uri="{BB962C8B-B14F-4D97-AF65-F5344CB8AC3E}">
        <p14:creationId xmlns:p14="http://schemas.microsoft.com/office/powerpoint/2010/main" val="41652313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9D8C78-4025-4E66-B538-D260B4B71CAC}"/>
              </a:ext>
            </a:extLst>
          </p:cNvPr>
          <p:cNvPicPr>
            <a:picLocks noGrp="1" noChangeAspect="1"/>
          </p:cNvPicPr>
          <p:nvPr>
            <p:ph idx="1"/>
          </p:nvPr>
        </p:nvPicPr>
        <p:blipFill>
          <a:blip r:embed="rId2"/>
          <a:stretch>
            <a:fillRect/>
          </a:stretch>
        </p:blipFill>
        <p:spPr>
          <a:xfrm>
            <a:off x="2404534" y="1353526"/>
            <a:ext cx="7608710" cy="5142926"/>
          </a:xfrm>
          <a:prstGeom prst="rect">
            <a:avLst/>
          </a:prstGeom>
        </p:spPr>
      </p:pic>
      <p:sp>
        <p:nvSpPr>
          <p:cNvPr id="3" name="Title 2">
            <a:extLst>
              <a:ext uri="{FF2B5EF4-FFF2-40B4-BE49-F238E27FC236}">
                <a16:creationId xmlns:a16="http://schemas.microsoft.com/office/drawing/2014/main" id="{22F087A9-D18A-4E00-B45A-E8E87DA5B529}"/>
              </a:ext>
            </a:extLst>
          </p:cNvPr>
          <p:cNvSpPr>
            <a:spLocks noGrp="1"/>
          </p:cNvSpPr>
          <p:nvPr>
            <p:ph type="title"/>
          </p:nvPr>
        </p:nvSpPr>
        <p:spPr/>
        <p:txBody>
          <a:bodyPr/>
          <a:lstStyle/>
          <a:p>
            <a:r>
              <a:rPr lang="fr-FR" dirty="0"/>
              <a:t>Vue d’ensemble</a:t>
            </a:r>
          </a:p>
        </p:txBody>
      </p:sp>
    </p:spTree>
    <p:extLst>
      <p:ext uri="{BB962C8B-B14F-4D97-AF65-F5344CB8AC3E}">
        <p14:creationId xmlns:p14="http://schemas.microsoft.com/office/powerpoint/2010/main" val="4867435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A0C0E-C21A-4849-A053-623F619EE07A}"/>
              </a:ext>
            </a:extLst>
          </p:cNvPr>
          <p:cNvSpPr>
            <a:spLocks noGrp="1"/>
          </p:cNvSpPr>
          <p:nvPr>
            <p:ph idx="1"/>
          </p:nvPr>
        </p:nvSpPr>
        <p:spPr/>
        <p:txBody>
          <a:bodyPr>
            <a:normAutofit fontScale="85000" lnSpcReduction="20000"/>
          </a:bodyPr>
          <a:lstStyle/>
          <a:p>
            <a:r>
              <a:rPr lang="fr-FR" dirty="0"/>
              <a:t>Créer un dossier n’importe où sur le PC qui servira de repo distant</a:t>
            </a:r>
          </a:p>
          <a:p>
            <a:endParaRPr lang="fr-FR" dirty="0"/>
          </a:p>
          <a:p>
            <a:r>
              <a:rPr lang="fr-FR" dirty="0"/>
              <a:t>Dans ce dossier faire un </a:t>
            </a:r>
            <a:r>
              <a:rPr lang="fr-FR" i="1" dirty="0">
                <a:solidFill>
                  <a:srgbClr val="FF9933"/>
                </a:solidFill>
              </a:rPr>
              <a:t>git init –</a:t>
            </a:r>
            <a:r>
              <a:rPr lang="fr-FR" i="1" dirty="0" err="1">
                <a:solidFill>
                  <a:srgbClr val="FF9933"/>
                </a:solidFill>
              </a:rPr>
              <a:t>bare</a:t>
            </a:r>
            <a:endParaRPr lang="fr-FR" i="1" dirty="0">
              <a:solidFill>
                <a:srgbClr val="FF9933"/>
              </a:solidFill>
            </a:endParaRPr>
          </a:p>
          <a:p>
            <a:endParaRPr lang="fr-FR" i="1" dirty="0">
              <a:solidFill>
                <a:srgbClr val="FF9933"/>
              </a:solidFill>
            </a:endParaRPr>
          </a:p>
          <a:p>
            <a:r>
              <a:rPr lang="fr-FR" dirty="0"/>
              <a:t>Aller dans le dossier du repo local et faire</a:t>
            </a:r>
          </a:p>
          <a:p>
            <a:pPr lvl="1"/>
            <a:r>
              <a:rPr lang="fr-FR" dirty="0"/>
              <a:t>git init : pour que le dossier puisse accepter les commandes git (si il n’a pas encore été initialisé)</a:t>
            </a:r>
          </a:p>
          <a:p>
            <a:pPr lvl="1"/>
            <a:r>
              <a:rPr lang="fr-FR" i="1" dirty="0">
                <a:solidFill>
                  <a:srgbClr val="FF9933"/>
                </a:solidFill>
              </a:rPr>
              <a:t>git </a:t>
            </a:r>
            <a:r>
              <a:rPr lang="fr-FR" i="1" dirty="0" err="1">
                <a:solidFill>
                  <a:srgbClr val="FF9933"/>
                </a:solidFill>
              </a:rPr>
              <a:t>remote</a:t>
            </a:r>
            <a:r>
              <a:rPr lang="fr-FR" i="1" dirty="0">
                <a:solidFill>
                  <a:srgbClr val="FF9933"/>
                </a:solidFill>
              </a:rPr>
              <a:t> </a:t>
            </a:r>
            <a:r>
              <a:rPr lang="fr-FR" i="1" dirty="0" err="1">
                <a:solidFill>
                  <a:srgbClr val="FF9933"/>
                </a:solidFill>
              </a:rPr>
              <a:t>add</a:t>
            </a:r>
            <a:r>
              <a:rPr lang="fr-FR" i="1" dirty="0">
                <a:solidFill>
                  <a:srgbClr val="FF9933"/>
                </a:solidFill>
              </a:rPr>
              <a:t> </a:t>
            </a:r>
            <a:r>
              <a:rPr lang="fr-FR" i="1" dirty="0" err="1">
                <a:solidFill>
                  <a:srgbClr val="FF9933"/>
                </a:solidFill>
              </a:rPr>
              <a:t>nouveau_nom</a:t>
            </a:r>
            <a:r>
              <a:rPr lang="fr-FR" i="1" dirty="0">
                <a:solidFill>
                  <a:srgbClr val="FF9933"/>
                </a:solidFill>
              </a:rPr>
              <a:t> « </a:t>
            </a:r>
            <a:r>
              <a:rPr lang="fr-FR" i="1" dirty="0" err="1">
                <a:solidFill>
                  <a:srgbClr val="FF9933"/>
                </a:solidFill>
              </a:rPr>
              <a:t>Chemin_vers_dossier_distant</a:t>
            </a:r>
            <a:r>
              <a:rPr lang="fr-FR" i="1" dirty="0">
                <a:solidFill>
                  <a:srgbClr val="FF9933"/>
                </a:solidFill>
              </a:rPr>
              <a:t> »</a:t>
            </a:r>
          </a:p>
          <a:p>
            <a:pPr lvl="1"/>
            <a:r>
              <a:rPr lang="fr-FR" dirty="0"/>
              <a:t>Le chemin pourrait être un </a:t>
            </a:r>
            <a:r>
              <a:rPr lang="fr-FR" dirty="0" err="1"/>
              <a:t>ssh</a:t>
            </a:r>
            <a:r>
              <a:rPr lang="fr-FR" dirty="0"/>
              <a:t>, un http, un dossier réseau…</a:t>
            </a:r>
          </a:p>
          <a:p>
            <a:pPr lvl="1"/>
            <a:r>
              <a:rPr lang="fr-FR" dirty="0"/>
              <a:t>Par convention le </a:t>
            </a:r>
            <a:r>
              <a:rPr lang="fr-FR" b="1" dirty="0" err="1"/>
              <a:t>nouveau_nom</a:t>
            </a:r>
            <a:r>
              <a:rPr lang="fr-FR" b="1" dirty="0"/>
              <a:t> </a:t>
            </a:r>
            <a:r>
              <a:rPr lang="fr-FR" dirty="0"/>
              <a:t>est presque systématiquement appelé « </a:t>
            </a:r>
            <a:r>
              <a:rPr lang="fr-FR" b="1" dirty="0" err="1"/>
              <a:t>origin</a:t>
            </a:r>
            <a:r>
              <a:rPr lang="fr-FR" dirty="0"/>
              <a:t> »</a:t>
            </a:r>
          </a:p>
          <a:p>
            <a:pPr lvl="1"/>
            <a:r>
              <a:rPr lang="fr-FR" i="1" dirty="0">
                <a:solidFill>
                  <a:srgbClr val="FF9933"/>
                </a:solidFill>
              </a:rPr>
              <a:t>git </a:t>
            </a:r>
            <a:r>
              <a:rPr lang="fr-FR" i="1" dirty="0" err="1">
                <a:solidFill>
                  <a:srgbClr val="FF9933"/>
                </a:solidFill>
              </a:rPr>
              <a:t>remote</a:t>
            </a:r>
            <a:r>
              <a:rPr lang="fr-FR" i="1" dirty="0">
                <a:solidFill>
                  <a:srgbClr val="FF9933"/>
                </a:solidFill>
              </a:rPr>
              <a:t> </a:t>
            </a:r>
            <a:r>
              <a:rPr lang="fr-FR" i="1" dirty="0" err="1">
                <a:solidFill>
                  <a:srgbClr val="FF9933"/>
                </a:solidFill>
              </a:rPr>
              <a:t>add</a:t>
            </a:r>
            <a:r>
              <a:rPr lang="fr-FR" i="1" dirty="0">
                <a:solidFill>
                  <a:srgbClr val="FF9933"/>
                </a:solidFill>
              </a:rPr>
              <a:t> </a:t>
            </a:r>
            <a:r>
              <a:rPr lang="fr-FR" i="1" dirty="0" err="1">
                <a:solidFill>
                  <a:srgbClr val="FF9933"/>
                </a:solidFill>
              </a:rPr>
              <a:t>origin</a:t>
            </a:r>
            <a:r>
              <a:rPr lang="fr-FR" i="1" dirty="0">
                <a:solidFill>
                  <a:srgbClr val="FF9933"/>
                </a:solidFill>
              </a:rPr>
              <a:t> « chemin »</a:t>
            </a:r>
          </a:p>
          <a:p>
            <a:pPr lvl="1"/>
            <a:endParaRPr lang="fr-FR" i="1" dirty="0">
              <a:solidFill>
                <a:srgbClr val="FF9933"/>
              </a:solidFill>
            </a:endParaRPr>
          </a:p>
          <a:p>
            <a:r>
              <a:rPr lang="fr-FR" dirty="0"/>
              <a:t>Les repos sont maintenant synchronisés</a:t>
            </a:r>
          </a:p>
        </p:txBody>
      </p:sp>
      <p:sp>
        <p:nvSpPr>
          <p:cNvPr id="3" name="Title 2">
            <a:extLst>
              <a:ext uri="{FF2B5EF4-FFF2-40B4-BE49-F238E27FC236}">
                <a16:creationId xmlns:a16="http://schemas.microsoft.com/office/drawing/2014/main" id="{9AEE3D46-B3CF-4FBA-8E8B-448A6C2BE980}"/>
              </a:ext>
            </a:extLst>
          </p:cNvPr>
          <p:cNvSpPr>
            <a:spLocks noGrp="1"/>
          </p:cNvSpPr>
          <p:nvPr>
            <p:ph type="title"/>
          </p:nvPr>
        </p:nvSpPr>
        <p:spPr/>
        <p:txBody>
          <a:bodyPr>
            <a:normAutofit fontScale="90000"/>
          </a:bodyPr>
          <a:lstStyle/>
          <a:p>
            <a:r>
              <a:rPr lang="fr-FR" dirty="0"/>
              <a:t>Exemple de dépôt « distant » sur la même machine</a:t>
            </a:r>
          </a:p>
        </p:txBody>
      </p:sp>
    </p:spTree>
    <p:extLst>
      <p:ext uri="{BB962C8B-B14F-4D97-AF65-F5344CB8AC3E}">
        <p14:creationId xmlns:p14="http://schemas.microsoft.com/office/powerpoint/2010/main" val="23845131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57E497-1C70-4334-86B3-38E1312BD8B0}"/>
              </a:ext>
            </a:extLst>
          </p:cNvPr>
          <p:cNvSpPr>
            <a:spLocks noGrp="1"/>
          </p:cNvSpPr>
          <p:nvPr>
            <p:ph idx="1"/>
          </p:nvPr>
        </p:nvSpPr>
        <p:spPr>
          <a:xfrm>
            <a:off x="838200" y="1271752"/>
            <a:ext cx="10515600" cy="5276193"/>
          </a:xfrm>
        </p:spPr>
        <p:txBody>
          <a:bodyPr>
            <a:normAutofit fontScale="92500" lnSpcReduction="20000"/>
          </a:bodyPr>
          <a:lstStyle/>
          <a:p>
            <a:r>
              <a:rPr lang="fr-FR" dirty="0"/>
              <a:t>Le travail se fait comme vu précédemment avec des git </a:t>
            </a:r>
            <a:r>
              <a:rPr lang="fr-FR" dirty="0" err="1"/>
              <a:t>add</a:t>
            </a:r>
            <a:r>
              <a:rPr lang="fr-FR" dirty="0"/>
              <a:t> et des git </a:t>
            </a:r>
            <a:r>
              <a:rPr lang="fr-FR" dirty="0" err="1"/>
              <a:t>commits</a:t>
            </a:r>
            <a:endParaRPr lang="fr-FR" dirty="0"/>
          </a:p>
          <a:p>
            <a:endParaRPr lang="fr-FR" dirty="0"/>
          </a:p>
          <a:p>
            <a:r>
              <a:rPr lang="fr-FR" dirty="0"/>
              <a:t>Une fois que le travail en local est prêt à être distribué au reste de l’équipe il suffit d’envoyer les modifications au repo distant</a:t>
            </a:r>
          </a:p>
          <a:p>
            <a:pPr lvl="1"/>
            <a:r>
              <a:rPr lang="fr-FR" sz="2200" dirty="0">
                <a:solidFill>
                  <a:srgbClr val="FF9933"/>
                </a:solidFill>
              </a:rPr>
              <a:t>git </a:t>
            </a:r>
            <a:r>
              <a:rPr lang="fr-FR" b="1" dirty="0">
                <a:solidFill>
                  <a:srgbClr val="FF0000"/>
                </a:solidFill>
              </a:rPr>
              <a:t>push</a:t>
            </a:r>
            <a:r>
              <a:rPr lang="fr-FR" sz="2200" dirty="0">
                <a:solidFill>
                  <a:srgbClr val="FF9933"/>
                </a:solidFill>
              </a:rPr>
              <a:t> </a:t>
            </a:r>
            <a:r>
              <a:rPr lang="fr-FR" sz="2200" i="1" dirty="0" err="1">
                <a:solidFill>
                  <a:srgbClr val="FF9933"/>
                </a:solidFill>
              </a:rPr>
              <a:t>nom_du_remote</a:t>
            </a:r>
            <a:r>
              <a:rPr lang="fr-FR" sz="2200" i="1" dirty="0">
                <a:solidFill>
                  <a:srgbClr val="FF9933"/>
                </a:solidFill>
              </a:rPr>
              <a:t> </a:t>
            </a:r>
            <a:r>
              <a:rPr lang="fr-FR" sz="2200" i="1" dirty="0" err="1">
                <a:solidFill>
                  <a:srgbClr val="FF9933"/>
                </a:solidFill>
              </a:rPr>
              <a:t>nom_de_la_branch</a:t>
            </a:r>
            <a:endParaRPr lang="fr-FR" sz="2200" i="1" dirty="0">
              <a:solidFill>
                <a:srgbClr val="FF9933"/>
              </a:solidFill>
            </a:endParaRPr>
          </a:p>
          <a:p>
            <a:pPr lvl="2"/>
            <a:r>
              <a:rPr lang="fr-FR" dirty="0"/>
              <a:t>Très souvent cela sera : git push </a:t>
            </a:r>
            <a:r>
              <a:rPr lang="fr-FR" dirty="0" err="1"/>
              <a:t>origin</a:t>
            </a:r>
            <a:r>
              <a:rPr lang="fr-FR" dirty="0"/>
              <a:t> master</a:t>
            </a:r>
          </a:p>
          <a:p>
            <a:pPr lvl="2"/>
            <a:r>
              <a:rPr lang="fr-FR" dirty="0"/>
              <a:t>En faisant dans le « dossier distant » un git log on s’aperçoit que les modifications ont bien été envoyées</a:t>
            </a:r>
          </a:p>
          <a:p>
            <a:pPr lvl="1"/>
            <a:endParaRPr lang="fr-FR" dirty="0"/>
          </a:p>
          <a:p>
            <a:r>
              <a:rPr lang="fr-FR" dirty="0"/>
              <a:t>Pour mettre à jour son repo local avec les modifications distantes que quelqu’un aurait envoyées </a:t>
            </a:r>
          </a:p>
          <a:p>
            <a:pPr lvl="1"/>
            <a:r>
              <a:rPr lang="fr-FR" dirty="0">
                <a:solidFill>
                  <a:srgbClr val="FF9933"/>
                </a:solidFill>
              </a:rPr>
              <a:t>git </a:t>
            </a:r>
            <a:r>
              <a:rPr lang="fr-FR" b="1" dirty="0">
                <a:solidFill>
                  <a:srgbClr val="FF0000"/>
                </a:solidFill>
              </a:rPr>
              <a:t>pull</a:t>
            </a:r>
            <a:r>
              <a:rPr lang="fr-FR" dirty="0">
                <a:solidFill>
                  <a:srgbClr val="FF9933"/>
                </a:solidFill>
              </a:rPr>
              <a:t> </a:t>
            </a:r>
            <a:r>
              <a:rPr lang="fr-FR" i="1" dirty="0" err="1">
                <a:solidFill>
                  <a:srgbClr val="FF9933"/>
                </a:solidFill>
              </a:rPr>
              <a:t>nom_du_remote</a:t>
            </a:r>
            <a:r>
              <a:rPr lang="fr-FR" i="1" dirty="0">
                <a:solidFill>
                  <a:srgbClr val="FF9933"/>
                </a:solidFill>
              </a:rPr>
              <a:t> </a:t>
            </a:r>
            <a:r>
              <a:rPr lang="fr-FR" i="1" dirty="0" err="1">
                <a:solidFill>
                  <a:srgbClr val="FF9933"/>
                </a:solidFill>
              </a:rPr>
              <a:t>nom_de_la_branch</a:t>
            </a:r>
            <a:endParaRPr lang="fr-FR" i="1" dirty="0">
              <a:solidFill>
                <a:srgbClr val="FF9933"/>
              </a:solidFill>
            </a:endParaRPr>
          </a:p>
          <a:p>
            <a:pPr lvl="2"/>
            <a:r>
              <a:rPr lang="fr-FR" dirty="0"/>
              <a:t>Très souvent cela sera : git pull </a:t>
            </a:r>
            <a:r>
              <a:rPr lang="fr-FR" dirty="0" err="1"/>
              <a:t>origin</a:t>
            </a:r>
            <a:r>
              <a:rPr lang="fr-FR" dirty="0"/>
              <a:t> master</a:t>
            </a:r>
          </a:p>
          <a:p>
            <a:pPr lvl="1"/>
            <a:endParaRPr lang="fr-FR" dirty="0">
              <a:solidFill>
                <a:srgbClr val="FF9933"/>
              </a:solidFill>
            </a:endParaRPr>
          </a:p>
          <a:p>
            <a:r>
              <a:rPr lang="fr-FR" dirty="0">
                <a:solidFill>
                  <a:srgbClr val="FF9933"/>
                </a:solidFill>
              </a:rPr>
              <a:t>push </a:t>
            </a:r>
            <a:r>
              <a:rPr lang="fr-FR" dirty="0"/>
              <a:t>et</a:t>
            </a:r>
            <a:r>
              <a:rPr lang="fr-FR" dirty="0">
                <a:solidFill>
                  <a:srgbClr val="FF9933"/>
                </a:solidFill>
              </a:rPr>
              <a:t> pull </a:t>
            </a:r>
            <a:r>
              <a:rPr lang="fr-FR" dirty="0"/>
              <a:t>sont parmi les commandes les plus importantes à connaitre</a:t>
            </a:r>
          </a:p>
        </p:txBody>
      </p:sp>
      <p:sp>
        <p:nvSpPr>
          <p:cNvPr id="3" name="Title 2">
            <a:extLst>
              <a:ext uri="{FF2B5EF4-FFF2-40B4-BE49-F238E27FC236}">
                <a16:creationId xmlns:a16="http://schemas.microsoft.com/office/drawing/2014/main" id="{37062303-7938-4481-B50C-7256084E2D10}"/>
              </a:ext>
            </a:extLst>
          </p:cNvPr>
          <p:cNvSpPr>
            <a:spLocks noGrp="1"/>
          </p:cNvSpPr>
          <p:nvPr>
            <p:ph type="title"/>
          </p:nvPr>
        </p:nvSpPr>
        <p:spPr/>
        <p:txBody>
          <a:bodyPr>
            <a:normAutofit/>
          </a:bodyPr>
          <a:lstStyle/>
          <a:p>
            <a:r>
              <a:rPr lang="fr-FR" dirty="0"/>
              <a:t>Envoyer / récupérer les modifications</a:t>
            </a:r>
          </a:p>
        </p:txBody>
      </p:sp>
    </p:spTree>
    <p:extLst>
      <p:ext uri="{BB962C8B-B14F-4D97-AF65-F5344CB8AC3E}">
        <p14:creationId xmlns:p14="http://schemas.microsoft.com/office/powerpoint/2010/main" val="12123852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E973E-002D-4F00-9118-9476E4EA2F11}"/>
              </a:ext>
            </a:extLst>
          </p:cNvPr>
          <p:cNvSpPr>
            <a:spLocks noGrp="1"/>
          </p:cNvSpPr>
          <p:nvPr>
            <p:ph idx="1"/>
          </p:nvPr>
        </p:nvSpPr>
        <p:spPr/>
        <p:txBody>
          <a:bodyPr>
            <a:normAutofit fontScale="92500" lnSpcReduction="20000"/>
          </a:bodyPr>
          <a:lstStyle/>
          <a:p>
            <a:r>
              <a:rPr lang="fr-FR" dirty="0"/>
              <a:t>Pour récupérer les informations distantes, il faut faire l’opération de clone</a:t>
            </a:r>
          </a:p>
          <a:p>
            <a:pPr lvl="1"/>
            <a:r>
              <a:rPr lang="fr-FR" dirty="0">
                <a:solidFill>
                  <a:srgbClr val="FF9933"/>
                </a:solidFill>
              </a:rPr>
              <a:t>git clone   </a:t>
            </a:r>
            <a:r>
              <a:rPr lang="fr-FR" b="1" i="1" dirty="0" err="1">
                <a:solidFill>
                  <a:srgbClr val="FFCC66"/>
                </a:solidFill>
              </a:rPr>
              <a:t>chemin_du_dossier</a:t>
            </a:r>
            <a:r>
              <a:rPr lang="fr-FR" i="1" dirty="0">
                <a:solidFill>
                  <a:srgbClr val="FF9933"/>
                </a:solidFill>
              </a:rPr>
              <a:t>    </a:t>
            </a:r>
            <a:r>
              <a:rPr lang="fr-FR" b="1" i="1" dirty="0" err="1">
                <a:solidFill>
                  <a:srgbClr val="FF9900"/>
                </a:solidFill>
              </a:rPr>
              <a:t>nom_du_dossier</a:t>
            </a:r>
            <a:endParaRPr lang="fr-FR" b="1" dirty="0">
              <a:solidFill>
                <a:srgbClr val="FF9900"/>
              </a:solidFill>
            </a:endParaRPr>
          </a:p>
          <a:p>
            <a:pPr lvl="1"/>
            <a:endParaRPr lang="fr-FR" dirty="0"/>
          </a:p>
          <a:p>
            <a:r>
              <a:rPr lang="fr-FR" dirty="0"/>
              <a:t>En allant dans le dossier nouvellement créé</a:t>
            </a:r>
          </a:p>
          <a:p>
            <a:pPr lvl="1"/>
            <a:r>
              <a:rPr lang="fr-FR" dirty="0"/>
              <a:t>Un git </a:t>
            </a:r>
            <a:r>
              <a:rPr lang="fr-FR" dirty="0" err="1"/>
              <a:t>remote</a:t>
            </a:r>
            <a:r>
              <a:rPr lang="fr-FR" dirty="0"/>
              <a:t> –v montre que l’information a bien été configurée</a:t>
            </a:r>
          </a:p>
          <a:p>
            <a:pPr lvl="1"/>
            <a:r>
              <a:rPr lang="fr-FR" dirty="0"/>
              <a:t>Un git log affiche bien l’historique du repository distant</a:t>
            </a:r>
          </a:p>
          <a:p>
            <a:pPr lvl="1"/>
            <a:endParaRPr lang="fr-FR" dirty="0"/>
          </a:p>
          <a:p>
            <a:r>
              <a:rPr lang="fr-FR" dirty="0"/>
              <a:t>Ce repository peut a son tour faire des modifications / commit / push pour modifier le projet et exporter ces modifications</a:t>
            </a:r>
          </a:p>
          <a:p>
            <a:endParaRPr lang="fr-FR" dirty="0"/>
          </a:p>
          <a:p>
            <a:r>
              <a:rPr lang="fr-FR" dirty="0"/>
              <a:t>Les autres développeurs n’auront qu’à faire un git pull pour récupérer ces nouvelles modifications</a:t>
            </a:r>
          </a:p>
        </p:txBody>
      </p:sp>
      <p:sp>
        <p:nvSpPr>
          <p:cNvPr id="3" name="Title 2">
            <a:extLst>
              <a:ext uri="{FF2B5EF4-FFF2-40B4-BE49-F238E27FC236}">
                <a16:creationId xmlns:a16="http://schemas.microsoft.com/office/drawing/2014/main" id="{ABB52162-56EC-448E-AA05-04768C1E7454}"/>
              </a:ext>
            </a:extLst>
          </p:cNvPr>
          <p:cNvSpPr>
            <a:spLocks noGrp="1"/>
          </p:cNvSpPr>
          <p:nvPr>
            <p:ph type="title"/>
          </p:nvPr>
        </p:nvSpPr>
        <p:spPr/>
        <p:txBody>
          <a:bodyPr/>
          <a:lstStyle/>
          <a:p>
            <a:r>
              <a:rPr lang="fr-FR" dirty="0"/>
              <a:t>Récupérer un repo distant </a:t>
            </a:r>
            <a:r>
              <a:rPr lang="fr-FR" dirty="0" err="1"/>
              <a:t>from</a:t>
            </a:r>
            <a:r>
              <a:rPr lang="fr-FR" dirty="0"/>
              <a:t> scratch</a:t>
            </a:r>
          </a:p>
        </p:txBody>
      </p:sp>
    </p:spTree>
    <p:extLst>
      <p:ext uri="{BB962C8B-B14F-4D97-AF65-F5344CB8AC3E}">
        <p14:creationId xmlns:p14="http://schemas.microsoft.com/office/powerpoint/2010/main" val="33343927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50A8C3-A990-43AA-87FA-75E3DDE5735A}"/>
              </a:ext>
            </a:extLst>
          </p:cNvPr>
          <p:cNvSpPr>
            <a:spLocks noGrp="1"/>
          </p:cNvSpPr>
          <p:nvPr>
            <p:ph idx="1"/>
          </p:nvPr>
        </p:nvSpPr>
        <p:spPr>
          <a:xfrm>
            <a:off x="636828" y="1355835"/>
            <a:ext cx="10872000" cy="5412828"/>
          </a:xfrm>
        </p:spPr>
        <p:txBody>
          <a:bodyPr>
            <a:normAutofit fontScale="92500" lnSpcReduction="10000"/>
          </a:bodyPr>
          <a:lstStyle/>
          <a:p>
            <a:r>
              <a:rPr lang="fr-FR" sz="3200" dirty="0"/>
              <a:t>Soit une équipe de développeurs </a:t>
            </a:r>
          </a:p>
          <a:p>
            <a:pPr lvl="1"/>
            <a:endParaRPr lang="fr-FR" sz="2800" dirty="0"/>
          </a:p>
          <a:p>
            <a:r>
              <a:rPr lang="fr-FR" sz="3200" dirty="0"/>
              <a:t>Un premier membre de l’équipe fait un commit / push </a:t>
            </a:r>
          </a:p>
          <a:p>
            <a:pPr lvl="1"/>
            <a:r>
              <a:rPr lang="fr-FR" sz="2800" dirty="0"/>
              <a:t>Il fait donc avancer le </a:t>
            </a:r>
            <a:r>
              <a:rPr lang="fr-FR" sz="2800" dirty="0" err="1"/>
              <a:t>head</a:t>
            </a:r>
            <a:r>
              <a:rPr lang="fr-FR" sz="2800" dirty="0"/>
              <a:t> de master</a:t>
            </a:r>
          </a:p>
          <a:p>
            <a:pPr lvl="1"/>
            <a:endParaRPr lang="fr-FR" sz="2800" dirty="0"/>
          </a:p>
          <a:p>
            <a:r>
              <a:rPr lang="fr-FR" sz="3200" dirty="0"/>
              <a:t>Si un deuxième membre essaie alors de faire aussi un push il fera face à une erreur lui disant que le repo distant est en avance</a:t>
            </a:r>
          </a:p>
          <a:p>
            <a:pPr lvl="1"/>
            <a:r>
              <a:rPr lang="fr-FR" sz="2800" dirty="0"/>
              <a:t>Il devra alors d’abord faire un pull pour se mettre à jour avant de pouvoir push à son tour</a:t>
            </a:r>
          </a:p>
          <a:p>
            <a:pPr lvl="2"/>
            <a:r>
              <a:rPr lang="fr-FR" sz="2400" dirty="0"/>
              <a:t>Soit le repo distant fait un merge facile et tout se passe bien</a:t>
            </a:r>
          </a:p>
          <a:p>
            <a:pPr lvl="2"/>
            <a:r>
              <a:rPr lang="fr-FR" sz="2400" dirty="0"/>
              <a:t>Si les modifications des 2 développeurs concernent le même code il y a conflit qu’il faudra d’abord résoudre avant de push</a:t>
            </a:r>
          </a:p>
          <a:p>
            <a:pPr lvl="1"/>
            <a:r>
              <a:rPr lang="fr-FR" sz="2800" dirty="0"/>
              <a:t>Il est également possible de faire un git pull --rebase si l’on souhaite éviter les merges pour assainir un peu l’historique</a:t>
            </a:r>
          </a:p>
        </p:txBody>
      </p:sp>
      <p:sp>
        <p:nvSpPr>
          <p:cNvPr id="3" name="Title 2">
            <a:extLst>
              <a:ext uri="{FF2B5EF4-FFF2-40B4-BE49-F238E27FC236}">
                <a16:creationId xmlns:a16="http://schemas.microsoft.com/office/drawing/2014/main" id="{F807C999-2E23-4FED-89A1-5B3C5F1FDF84}"/>
              </a:ext>
            </a:extLst>
          </p:cNvPr>
          <p:cNvSpPr>
            <a:spLocks noGrp="1"/>
          </p:cNvSpPr>
          <p:nvPr>
            <p:ph type="title"/>
          </p:nvPr>
        </p:nvSpPr>
        <p:spPr/>
        <p:txBody>
          <a:bodyPr/>
          <a:lstStyle/>
          <a:p>
            <a:r>
              <a:rPr lang="fr-FR" dirty="0"/>
              <a:t>Problème de concurrence</a:t>
            </a:r>
          </a:p>
        </p:txBody>
      </p:sp>
    </p:spTree>
    <p:extLst>
      <p:ext uri="{BB962C8B-B14F-4D97-AF65-F5344CB8AC3E}">
        <p14:creationId xmlns:p14="http://schemas.microsoft.com/office/powerpoint/2010/main" val="3005356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C4D9D9-AFD2-4DFE-B06F-C2E37CCC61ED}"/>
              </a:ext>
            </a:extLst>
          </p:cNvPr>
          <p:cNvSpPr>
            <a:spLocks noGrp="1"/>
          </p:cNvSpPr>
          <p:nvPr>
            <p:ph idx="1"/>
          </p:nvPr>
        </p:nvSpPr>
        <p:spPr/>
        <p:txBody>
          <a:bodyPr>
            <a:normAutofit/>
          </a:bodyPr>
          <a:lstStyle/>
          <a:p>
            <a:r>
              <a:rPr lang="fr-FR" dirty="0"/>
              <a:t>Application web basée sur git.</a:t>
            </a:r>
          </a:p>
          <a:p>
            <a:pPr lvl="1"/>
            <a:endParaRPr lang="fr-FR" dirty="0"/>
          </a:p>
          <a:p>
            <a:r>
              <a:rPr lang="fr-FR" dirty="0"/>
              <a:t>Permet de gérer: </a:t>
            </a:r>
          </a:p>
          <a:p>
            <a:pPr lvl="1"/>
            <a:r>
              <a:rPr lang="fr-FR" dirty="0"/>
              <a:t>Le cycle de vie de projets git. </a:t>
            </a:r>
          </a:p>
          <a:p>
            <a:pPr lvl="1"/>
            <a:r>
              <a:rPr lang="fr-FR" dirty="0"/>
              <a:t>Les participants aux projets (</a:t>
            </a:r>
            <a:r>
              <a:rPr lang="fr-FR" dirty="0" err="1"/>
              <a:t>roles</a:t>
            </a:r>
            <a:r>
              <a:rPr lang="fr-FR" dirty="0"/>
              <a:t>, groupes, etc.). </a:t>
            </a:r>
          </a:p>
          <a:p>
            <a:pPr lvl="1"/>
            <a:r>
              <a:rPr lang="fr-FR" dirty="0"/>
              <a:t>La communication entre ces participants. </a:t>
            </a:r>
          </a:p>
          <a:p>
            <a:pPr lvl="1"/>
            <a:endParaRPr lang="fr-FR" dirty="0"/>
          </a:p>
          <a:p>
            <a:r>
              <a:rPr lang="fr-FR" dirty="0"/>
              <a:t>A été racheté par Microsoft mais reste gratuit </a:t>
            </a:r>
          </a:p>
          <a:p>
            <a:pPr lvl="1"/>
            <a:r>
              <a:rPr lang="fr-FR" dirty="0"/>
              <a:t>Il existe des services payant mais le service gratuit suffit pour la majeure partie des développeurs</a:t>
            </a:r>
          </a:p>
        </p:txBody>
      </p:sp>
      <p:sp>
        <p:nvSpPr>
          <p:cNvPr id="3" name="Title 2">
            <a:extLst>
              <a:ext uri="{FF2B5EF4-FFF2-40B4-BE49-F238E27FC236}">
                <a16:creationId xmlns:a16="http://schemas.microsoft.com/office/drawing/2014/main" id="{D84B9FD9-47C3-49FD-BB81-F33189506C15}"/>
              </a:ext>
            </a:extLst>
          </p:cNvPr>
          <p:cNvSpPr>
            <a:spLocks noGrp="1"/>
          </p:cNvSpPr>
          <p:nvPr>
            <p:ph type="title"/>
          </p:nvPr>
        </p:nvSpPr>
        <p:spPr/>
        <p:txBody>
          <a:bodyPr/>
          <a:lstStyle/>
          <a:p>
            <a:r>
              <a:rPr lang="fr-FR" dirty="0"/>
              <a:t>Qu’est-ce que </a:t>
            </a:r>
            <a:r>
              <a:rPr lang="fr-FR" dirty="0" err="1"/>
              <a:t>Github</a:t>
            </a:r>
            <a:r>
              <a:rPr lang="fr-FR" dirty="0"/>
              <a:t>?</a:t>
            </a:r>
          </a:p>
        </p:txBody>
      </p:sp>
    </p:spTree>
    <p:extLst>
      <p:ext uri="{BB962C8B-B14F-4D97-AF65-F5344CB8AC3E}">
        <p14:creationId xmlns:p14="http://schemas.microsoft.com/office/powerpoint/2010/main" val="41613612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16C6F0-D506-4206-8120-EA09CD093AD1}"/>
              </a:ext>
            </a:extLst>
          </p:cNvPr>
          <p:cNvSpPr>
            <a:spLocks noGrp="1"/>
          </p:cNvSpPr>
          <p:nvPr>
            <p:ph idx="1"/>
          </p:nvPr>
        </p:nvSpPr>
        <p:spPr/>
        <p:txBody>
          <a:bodyPr>
            <a:normAutofit fontScale="77500" lnSpcReduction="20000"/>
          </a:bodyPr>
          <a:lstStyle/>
          <a:p>
            <a:r>
              <a:rPr lang="fr-FR" dirty="0"/>
              <a:t>Première chose à faire pour utiliser </a:t>
            </a:r>
            <a:r>
              <a:rPr lang="fr-FR" dirty="0" err="1"/>
              <a:t>github</a:t>
            </a:r>
            <a:r>
              <a:rPr lang="fr-FR" dirty="0"/>
              <a:t> est de se créer un compte</a:t>
            </a:r>
          </a:p>
          <a:p>
            <a:pPr lvl="1"/>
            <a:endParaRPr lang="fr-FR" dirty="0"/>
          </a:p>
          <a:p>
            <a:r>
              <a:rPr lang="fr-FR" dirty="0"/>
              <a:t>Pour ne pas avoir à s’identifier à chaque pull / push il est possible de créer une clé SSH</a:t>
            </a:r>
          </a:p>
          <a:p>
            <a:pPr lvl="1"/>
            <a:endParaRPr lang="fr-FR" dirty="0"/>
          </a:p>
          <a:p>
            <a:r>
              <a:rPr lang="fr-FR" dirty="0"/>
              <a:t>La commande dans le terminal git </a:t>
            </a:r>
            <a:r>
              <a:rPr lang="fr-FR" dirty="0" err="1"/>
              <a:t>bash</a:t>
            </a:r>
            <a:r>
              <a:rPr lang="fr-FR" dirty="0"/>
              <a:t> est : </a:t>
            </a:r>
          </a:p>
          <a:p>
            <a:pPr lvl="1"/>
            <a:r>
              <a:rPr lang="fr-FR" dirty="0" err="1">
                <a:solidFill>
                  <a:srgbClr val="FF9933"/>
                </a:solidFill>
              </a:rPr>
              <a:t>ssh</a:t>
            </a:r>
            <a:r>
              <a:rPr lang="fr-FR" dirty="0">
                <a:solidFill>
                  <a:srgbClr val="FF9933"/>
                </a:solidFill>
              </a:rPr>
              <a:t>-keygen –t </a:t>
            </a:r>
            <a:r>
              <a:rPr lang="fr-FR" dirty="0" err="1">
                <a:solidFill>
                  <a:srgbClr val="FF9933"/>
                </a:solidFill>
              </a:rPr>
              <a:t>rsa</a:t>
            </a:r>
            <a:r>
              <a:rPr lang="fr-FR" dirty="0">
                <a:solidFill>
                  <a:srgbClr val="FF9933"/>
                </a:solidFill>
              </a:rPr>
              <a:t> –C « </a:t>
            </a:r>
            <a:r>
              <a:rPr lang="fr-FR" dirty="0" err="1">
                <a:solidFill>
                  <a:srgbClr val="FF9933"/>
                </a:solidFill>
              </a:rPr>
              <a:t>votre@mail</a:t>
            </a:r>
            <a:r>
              <a:rPr lang="fr-FR" dirty="0">
                <a:solidFill>
                  <a:srgbClr val="FF9933"/>
                </a:solidFill>
              </a:rPr>
              <a:t> »</a:t>
            </a:r>
          </a:p>
          <a:p>
            <a:pPr lvl="1"/>
            <a:r>
              <a:rPr lang="fr-FR" dirty="0">
                <a:solidFill>
                  <a:schemeClr val="bg1"/>
                </a:solidFill>
              </a:rPr>
              <a:t>Cela demande de donner le nom fichier (avec le chemin complet) pour sauver la clé. </a:t>
            </a:r>
          </a:p>
          <a:p>
            <a:pPr lvl="1"/>
            <a:r>
              <a:rPr lang="fr-FR" dirty="0">
                <a:solidFill>
                  <a:schemeClr val="bg1"/>
                </a:solidFill>
              </a:rPr>
              <a:t>Si rien n’est donné cela prend le chemin « C:\user\.ssh\id_rsa »</a:t>
            </a:r>
          </a:p>
          <a:p>
            <a:pPr lvl="1"/>
            <a:r>
              <a:rPr lang="fr-FR" dirty="0">
                <a:solidFill>
                  <a:schemeClr val="bg1"/>
                </a:solidFill>
              </a:rPr>
              <a:t>Une </a:t>
            </a:r>
            <a:r>
              <a:rPr lang="fr-FR" dirty="0" err="1">
                <a:solidFill>
                  <a:schemeClr val="bg1"/>
                </a:solidFill>
              </a:rPr>
              <a:t>passphrase</a:t>
            </a:r>
            <a:r>
              <a:rPr lang="fr-FR" dirty="0">
                <a:solidFill>
                  <a:schemeClr val="bg1"/>
                </a:solidFill>
              </a:rPr>
              <a:t> optionnelle est demandée, pour cette introduction il n’est pas nécessaire d’en mettre une</a:t>
            </a:r>
          </a:p>
          <a:p>
            <a:pPr lvl="1"/>
            <a:endParaRPr lang="fr-FR" dirty="0">
              <a:solidFill>
                <a:schemeClr val="bg1"/>
              </a:solidFill>
            </a:endParaRPr>
          </a:p>
          <a:p>
            <a:r>
              <a:rPr lang="fr-FR" dirty="0"/>
              <a:t>Le keygen va générer </a:t>
            </a:r>
            <a:r>
              <a:rPr lang="fr-FR" dirty="0" err="1"/>
              <a:t>id_rsa</a:t>
            </a:r>
            <a:r>
              <a:rPr lang="fr-FR" dirty="0"/>
              <a:t> et id_rsa.pub</a:t>
            </a:r>
          </a:p>
          <a:p>
            <a:pPr lvl="1"/>
            <a:r>
              <a:rPr lang="fr-FR" dirty="0" err="1"/>
              <a:t>Id_rsa</a:t>
            </a:r>
            <a:r>
              <a:rPr lang="fr-FR" dirty="0"/>
              <a:t> est clé privée à surtout ne donner à personne</a:t>
            </a:r>
          </a:p>
          <a:p>
            <a:pPr lvl="1"/>
            <a:r>
              <a:rPr lang="fr-FR" dirty="0"/>
              <a:t>Id_rsa.pub est la clé publique à enregistrer sur </a:t>
            </a:r>
            <a:r>
              <a:rPr lang="fr-FR" dirty="0" err="1"/>
              <a:t>github</a:t>
            </a:r>
            <a:endParaRPr lang="fr-FR" dirty="0"/>
          </a:p>
          <a:p>
            <a:endParaRPr lang="fr-FR" dirty="0"/>
          </a:p>
        </p:txBody>
      </p:sp>
      <p:sp>
        <p:nvSpPr>
          <p:cNvPr id="3" name="Title 2">
            <a:extLst>
              <a:ext uri="{FF2B5EF4-FFF2-40B4-BE49-F238E27FC236}">
                <a16:creationId xmlns:a16="http://schemas.microsoft.com/office/drawing/2014/main" id="{3E6964D6-EFCF-4AEC-B486-66D3961DB2EF}"/>
              </a:ext>
            </a:extLst>
          </p:cNvPr>
          <p:cNvSpPr>
            <a:spLocks noGrp="1"/>
          </p:cNvSpPr>
          <p:nvPr>
            <p:ph type="title"/>
          </p:nvPr>
        </p:nvSpPr>
        <p:spPr/>
        <p:txBody>
          <a:bodyPr/>
          <a:lstStyle/>
          <a:p>
            <a:r>
              <a:rPr lang="fr-FR" dirty="0"/>
              <a:t>Compte </a:t>
            </a:r>
            <a:r>
              <a:rPr lang="fr-FR" dirty="0" err="1"/>
              <a:t>github</a:t>
            </a:r>
            <a:endParaRPr lang="fr-FR" dirty="0"/>
          </a:p>
        </p:txBody>
      </p:sp>
    </p:spTree>
    <p:extLst>
      <p:ext uri="{BB962C8B-B14F-4D97-AF65-F5344CB8AC3E}">
        <p14:creationId xmlns:p14="http://schemas.microsoft.com/office/powerpoint/2010/main" val="12117056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B7DC1326-E6E4-4D4F-93AF-55A9C6AD7E39}"/>
              </a:ext>
            </a:extLst>
          </p:cNvPr>
          <p:cNvSpPr>
            <a:spLocks noGrp="1"/>
          </p:cNvSpPr>
          <p:nvPr>
            <p:ph idx="1"/>
          </p:nvPr>
        </p:nvSpPr>
        <p:spPr/>
        <p:txBody>
          <a:bodyPr>
            <a:normAutofit fontScale="92500" lnSpcReduction="10000"/>
          </a:bodyPr>
          <a:lstStyle/>
          <a:p>
            <a:r>
              <a:rPr lang="fr-FR" dirty="0"/>
              <a:t>SCV :  Système de contrôle de version (VCS : </a:t>
            </a:r>
            <a:r>
              <a:rPr lang="fr-FR" dirty="0" err="1"/>
              <a:t>versionning</a:t>
            </a:r>
            <a:r>
              <a:rPr lang="fr-FR" dirty="0"/>
              <a:t> control system)</a:t>
            </a:r>
          </a:p>
          <a:p>
            <a:pPr lvl="1"/>
            <a:r>
              <a:rPr lang="fr-FR" dirty="0"/>
              <a:t>Aussi appelé gestionnaire de configuration (ou Gestion de conf)</a:t>
            </a:r>
          </a:p>
          <a:p>
            <a:endParaRPr lang="fr-FR" dirty="0"/>
          </a:p>
          <a:p>
            <a:r>
              <a:rPr lang="fr-FR" dirty="0"/>
              <a:t>Un ensemble d’outils logiciels pour:</a:t>
            </a:r>
          </a:p>
          <a:p>
            <a:pPr lvl="1"/>
            <a:r>
              <a:rPr lang="fr-FR" dirty="0"/>
              <a:t>Mémoriser et retrouver différentes versions d’un projet.</a:t>
            </a:r>
          </a:p>
          <a:p>
            <a:pPr lvl="1"/>
            <a:r>
              <a:rPr lang="fr-FR" dirty="0"/>
              <a:t>Faciliter le travail collaboratif.</a:t>
            </a:r>
          </a:p>
          <a:p>
            <a:endParaRPr lang="fr-FR" dirty="0"/>
          </a:p>
          <a:p>
            <a:r>
              <a:rPr lang="fr-FR" dirty="0"/>
              <a:t>Initialement développé par Linus </a:t>
            </a:r>
            <a:r>
              <a:rPr lang="fr-FR" dirty="0" err="1"/>
              <a:t>Torvalds</a:t>
            </a:r>
            <a:r>
              <a:rPr lang="fr-FR" dirty="0"/>
              <a:t> pour faciliter le développement du noyau Linux.</a:t>
            </a:r>
          </a:p>
          <a:p>
            <a:pPr lvl="1"/>
            <a:r>
              <a:rPr lang="fr-FR" dirty="0"/>
              <a:t>Logiciel libre / open source.</a:t>
            </a:r>
          </a:p>
          <a:p>
            <a:pPr lvl="1"/>
            <a:r>
              <a:rPr lang="fr-FR" dirty="0"/>
              <a:t>Disponible sur toutes les plates-formes.</a:t>
            </a:r>
          </a:p>
        </p:txBody>
      </p:sp>
      <p:sp>
        <p:nvSpPr>
          <p:cNvPr id="3" name="Titre 2">
            <a:extLst>
              <a:ext uri="{FF2B5EF4-FFF2-40B4-BE49-F238E27FC236}">
                <a16:creationId xmlns:a16="http://schemas.microsoft.com/office/drawing/2014/main" id="{5D4AC0A4-81B0-44DD-AC73-8D4C20210C3C}"/>
              </a:ext>
            </a:extLst>
          </p:cNvPr>
          <p:cNvSpPr>
            <a:spLocks noGrp="1"/>
          </p:cNvSpPr>
          <p:nvPr>
            <p:ph type="title"/>
          </p:nvPr>
        </p:nvSpPr>
        <p:spPr/>
        <p:txBody>
          <a:bodyPr/>
          <a:lstStyle/>
          <a:p>
            <a:r>
              <a:rPr lang="fr-FR" dirty="0"/>
              <a:t>Qu’est-ce que Git ?</a:t>
            </a:r>
          </a:p>
        </p:txBody>
      </p:sp>
    </p:spTree>
    <p:extLst>
      <p:ext uri="{BB962C8B-B14F-4D97-AF65-F5344CB8AC3E}">
        <p14:creationId xmlns:p14="http://schemas.microsoft.com/office/powerpoint/2010/main" val="1031339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CD231E-4AF7-45E1-B559-06E9BCB3429A}"/>
              </a:ext>
            </a:extLst>
          </p:cNvPr>
          <p:cNvSpPr>
            <a:spLocks noGrp="1"/>
          </p:cNvSpPr>
          <p:nvPr>
            <p:ph idx="1"/>
          </p:nvPr>
        </p:nvSpPr>
        <p:spPr/>
        <p:txBody>
          <a:bodyPr/>
          <a:lstStyle/>
          <a:p>
            <a:r>
              <a:rPr lang="fr-FR" dirty="0"/>
              <a:t>Il est ensuite possible de créer un premier repository sur </a:t>
            </a:r>
            <a:r>
              <a:rPr lang="fr-FR" dirty="0" err="1"/>
              <a:t>github</a:t>
            </a:r>
            <a:endParaRPr lang="fr-FR" dirty="0"/>
          </a:p>
          <a:p>
            <a:pPr lvl="1"/>
            <a:r>
              <a:rPr lang="fr-FR" dirty="0"/>
              <a:t>Dans un premier temps il ne faut ni ajouter de </a:t>
            </a:r>
            <a:r>
              <a:rPr lang="fr-FR" dirty="0" err="1"/>
              <a:t>gitignore</a:t>
            </a:r>
            <a:r>
              <a:rPr lang="fr-FR" dirty="0"/>
              <a:t> ni de </a:t>
            </a:r>
            <a:r>
              <a:rPr lang="fr-FR" dirty="0" err="1"/>
              <a:t>readme</a:t>
            </a:r>
            <a:r>
              <a:rPr lang="fr-FR" dirty="0"/>
              <a:t> afin d’avoir un repo totalement vide</a:t>
            </a:r>
          </a:p>
          <a:p>
            <a:endParaRPr lang="fr-FR" dirty="0"/>
          </a:p>
          <a:p>
            <a:r>
              <a:rPr lang="fr-FR" dirty="0"/>
              <a:t>La page qui s’ouvre propose plusieurs façons de faire un setup</a:t>
            </a:r>
          </a:p>
          <a:p>
            <a:pPr lvl="1"/>
            <a:r>
              <a:rPr lang="fr-FR" dirty="0"/>
              <a:t>Créer un nouveau repo local et le synchroniser avec le distant</a:t>
            </a:r>
          </a:p>
          <a:p>
            <a:pPr lvl="1"/>
            <a:r>
              <a:rPr lang="fr-FR" dirty="0"/>
              <a:t>Synchroniser un repo local existant avec le disant</a:t>
            </a:r>
          </a:p>
          <a:p>
            <a:pPr lvl="1"/>
            <a:r>
              <a:rPr lang="fr-FR" dirty="0"/>
              <a:t>Importer du code depuis un autre VCS</a:t>
            </a:r>
          </a:p>
          <a:p>
            <a:endParaRPr lang="fr-FR" dirty="0"/>
          </a:p>
        </p:txBody>
      </p:sp>
      <p:sp>
        <p:nvSpPr>
          <p:cNvPr id="3" name="Title 2">
            <a:extLst>
              <a:ext uri="{FF2B5EF4-FFF2-40B4-BE49-F238E27FC236}">
                <a16:creationId xmlns:a16="http://schemas.microsoft.com/office/drawing/2014/main" id="{C13CA635-5497-4430-A9F1-6A800BF056D6}"/>
              </a:ext>
            </a:extLst>
          </p:cNvPr>
          <p:cNvSpPr>
            <a:spLocks noGrp="1"/>
          </p:cNvSpPr>
          <p:nvPr>
            <p:ph type="title"/>
          </p:nvPr>
        </p:nvSpPr>
        <p:spPr/>
        <p:txBody>
          <a:bodyPr/>
          <a:lstStyle/>
          <a:p>
            <a:r>
              <a:rPr lang="fr-FR" dirty="0"/>
              <a:t>Création de repo distant sur </a:t>
            </a:r>
            <a:r>
              <a:rPr lang="fr-FR" dirty="0" err="1"/>
              <a:t>github</a:t>
            </a:r>
            <a:endParaRPr lang="fr-FR" dirty="0"/>
          </a:p>
        </p:txBody>
      </p:sp>
    </p:spTree>
    <p:extLst>
      <p:ext uri="{BB962C8B-B14F-4D97-AF65-F5344CB8AC3E}">
        <p14:creationId xmlns:p14="http://schemas.microsoft.com/office/powerpoint/2010/main" val="1142191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B1373-E014-4F4C-9CDE-890FD4CB3A80}"/>
              </a:ext>
            </a:extLst>
          </p:cNvPr>
          <p:cNvSpPr>
            <a:spLocks noGrp="1"/>
          </p:cNvSpPr>
          <p:nvPr>
            <p:ph idx="1"/>
          </p:nvPr>
        </p:nvSpPr>
        <p:spPr/>
        <p:txBody>
          <a:bodyPr>
            <a:normAutofit fontScale="85000" lnSpcReduction="10000"/>
          </a:bodyPr>
          <a:lstStyle/>
          <a:p>
            <a:r>
              <a:rPr lang="fr-FR"/>
              <a:t>Il suffit de suivre les indications sur la page</a:t>
            </a:r>
          </a:p>
          <a:p>
            <a:pPr lvl="1"/>
            <a:endParaRPr lang="fr-FR"/>
          </a:p>
          <a:p>
            <a:r>
              <a:rPr lang="fr-FR"/>
              <a:t>Tout d’abord créer le dossier et initialiser le projet avec git init</a:t>
            </a:r>
          </a:p>
          <a:p>
            <a:pPr lvl="1"/>
            <a:r>
              <a:rPr lang="fr-FR"/>
              <a:t>Afin d’avoir des choses à envoyer, on créer un fichier readme qu’on commit avec un message</a:t>
            </a:r>
          </a:p>
          <a:p>
            <a:pPr lvl="2"/>
            <a:r>
              <a:rPr lang="fr-FR"/>
              <a:t>git add README.md</a:t>
            </a:r>
          </a:p>
          <a:p>
            <a:pPr lvl="2"/>
            <a:r>
              <a:rPr lang="fr-FR"/>
              <a:t>git commit -m "first commit"</a:t>
            </a:r>
          </a:p>
          <a:p>
            <a:pPr lvl="1"/>
            <a:endParaRPr lang="fr-FR"/>
          </a:p>
          <a:p>
            <a:r>
              <a:rPr lang="fr-FR"/>
              <a:t>git branch -M master</a:t>
            </a:r>
          </a:p>
          <a:p>
            <a:pPr lvl="1"/>
            <a:r>
              <a:rPr lang="fr-FR"/>
              <a:t>On s’assure que la branche master existe et qu’on est bien dessus</a:t>
            </a:r>
          </a:p>
          <a:p>
            <a:pPr lvl="1"/>
            <a:endParaRPr lang="fr-FR"/>
          </a:p>
          <a:p>
            <a:r>
              <a:rPr lang="fr-FR"/>
              <a:t>On gère l’aspect distant en ajoutant le remote et en poussant les modif</a:t>
            </a:r>
          </a:p>
          <a:p>
            <a:pPr lvl="1"/>
            <a:r>
              <a:rPr lang="fr-FR"/>
              <a:t>git remote add origin https://github.com/dy-dev/git_disco.git</a:t>
            </a:r>
          </a:p>
          <a:p>
            <a:pPr lvl="1"/>
            <a:r>
              <a:rPr lang="fr-FR"/>
              <a:t>git push -u origin master</a:t>
            </a:r>
          </a:p>
          <a:p>
            <a:pPr lvl="1"/>
            <a:endParaRPr lang="fr-FR"/>
          </a:p>
        </p:txBody>
      </p:sp>
      <p:sp>
        <p:nvSpPr>
          <p:cNvPr id="3" name="Title 2">
            <a:extLst>
              <a:ext uri="{FF2B5EF4-FFF2-40B4-BE49-F238E27FC236}">
                <a16:creationId xmlns:a16="http://schemas.microsoft.com/office/drawing/2014/main" id="{3D342A9C-8B42-4C2D-BEF5-86C1BCE5E5BF}"/>
              </a:ext>
            </a:extLst>
          </p:cNvPr>
          <p:cNvSpPr>
            <a:spLocks noGrp="1"/>
          </p:cNvSpPr>
          <p:nvPr>
            <p:ph type="title"/>
          </p:nvPr>
        </p:nvSpPr>
        <p:spPr/>
        <p:txBody>
          <a:bodyPr>
            <a:normAutofit/>
          </a:bodyPr>
          <a:lstStyle/>
          <a:p>
            <a:r>
              <a:rPr lang="fr-FR" dirty="0"/>
              <a:t>Utilisation de </a:t>
            </a:r>
            <a:r>
              <a:rPr lang="fr-FR" dirty="0" err="1"/>
              <a:t>github</a:t>
            </a:r>
            <a:endParaRPr lang="fr-FR" dirty="0"/>
          </a:p>
        </p:txBody>
      </p:sp>
    </p:spTree>
    <p:extLst>
      <p:ext uri="{BB962C8B-B14F-4D97-AF65-F5344CB8AC3E}">
        <p14:creationId xmlns:p14="http://schemas.microsoft.com/office/powerpoint/2010/main" val="402356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78C4BC-CE36-4F28-ADAB-93204507B86C}"/>
              </a:ext>
            </a:extLst>
          </p:cNvPr>
          <p:cNvSpPr>
            <a:spLocks noGrp="1"/>
          </p:cNvSpPr>
          <p:nvPr>
            <p:ph type="title"/>
          </p:nvPr>
        </p:nvSpPr>
        <p:spPr/>
        <p:txBody>
          <a:bodyPr/>
          <a:lstStyle/>
          <a:p>
            <a:r>
              <a:rPr lang="fr-FR" dirty="0" err="1"/>
              <a:t>Gitflow</a:t>
            </a:r>
            <a:r>
              <a:rPr lang="fr-FR" dirty="0"/>
              <a:t> </a:t>
            </a:r>
          </a:p>
        </p:txBody>
      </p:sp>
      <p:pic>
        <p:nvPicPr>
          <p:cNvPr id="5" name="Content Placeholder 4">
            <a:extLst>
              <a:ext uri="{FF2B5EF4-FFF2-40B4-BE49-F238E27FC236}">
                <a16:creationId xmlns:a16="http://schemas.microsoft.com/office/drawing/2014/main" id="{A34029B4-73CF-4002-A96E-6208EC60183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34207" y="1096766"/>
            <a:ext cx="8651771" cy="576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5416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9D97FB-2087-4811-9076-8E43FF24B01A}"/>
              </a:ext>
            </a:extLst>
          </p:cNvPr>
          <p:cNvSpPr>
            <a:spLocks noGrp="1"/>
          </p:cNvSpPr>
          <p:nvPr>
            <p:ph idx="1"/>
          </p:nvPr>
        </p:nvSpPr>
        <p:spPr/>
        <p:txBody>
          <a:bodyPr/>
          <a:lstStyle/>
          <a:p>
            <a:r>
              <a:rPr lang="fr-FR" dirty="0"/>
              <a:t>Le service </a:t>
            </a:r>
            <a:r>
              <a:rPr lang="fr-FR" dirty="0" err="1"/>
              <a:t>github</a:t>
            </a:r>
            <a:r>
              <a:rPr lang="fr-FR" dirty="0"/>
              <a:t> permet également de faire de la gestion de projet à la </a:t>
            </a:r>
            <a:r>
              <a:rPr lang="fr-FR" dirty="0" err="1"/>
              <a:t>trello</a:t>
            </a:r>
            <a:r>
              <a:rPr lang="fr-FR" dirty="0"/>
              <a:t> (en un peu moins évolué tout de même)</a:t>
            </a:r>
          </a:p>
          <a:p>
            <a:endParaRPr lang="fr-FR" dirty="0"/>
          </a:p>
          <a:p>
            <a:r>
              <a:rPr lang="fr-FR" dirty="0"/>
              <a:t>Il y a un système de bug report / bug tracker</a:t>
            </a:r>
          </a:p>
          <a:p>
            <a:endParaRPr lang="fr-FR" dirty="0"/>
          </a:p>
          <a:p>
            <a:r>
              <a:rPr lang="fr-FR" dirty="0"/>
              <a:t>Il est possible de créer de la doc, un forum etc…</a:t>
            </a:r>
          </a:p>
        </p:txBody>
      </p:sp>
      <p:sp>
        <p:nvSpPr>
          <p:cNvPr id="3" name="Title 2">
            <a:extLst>
              <a:ext uri="{FF2B5EF4-FFF2-40B4-BE49-F238E27FC236}">
                <a16:creationId xmlns:a16="http://schemas.microsoft.com/office/drawing/2014/main" id="{73647F4D-F163-4295-8F3E-DC8CBC451C95}"/>
              </a:ext>
            </a:extLst>
          </p:cNvPr>
          <p:cNvSpPr>
            <a:spLocks noGrp="1"/>
          </p:cNvSpPr>
          <p:nvPr>
            <p:ph type="title"/>
          </p:nvPr>
        </p:nvSpPr>
        <p:spPr/>
        <p:txBody>
          <a:bodyPr/>
          <a:lstStyle/>
          <a:p>
            <a:r>
              <a:rPr lang="fr-FR" dirty="0"/>
              <a:t>Bug report et autres services</a:t>
            </a:r>
          </a:p>
        </p:txBody>
      </p:sp>
    </p:spTree>
    <p:extLst>
      <p:ext uri="{BB962C8B-B14F-4D97-AF65-F5344CB8AC3E}">
        <p14:creationId xmlns:p14="http://schemas.microsoft.com/office/powerpoint/2010/main" val="7187878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F7EBD5-090C-49C0-95D9-DDE4BE54607C}"/>
              </a:ext>
            </a:extLst>
          </p:cNvPr>
          <p:cNvSpPr>
            <a:spLocks noGrp="1"/>
          </p:cNvSpPr>
          <p:nvPr>
            <p:ph type="body" sz="half" idx="1"/>
          </p:nvPr>
        </p:nvSpPr>
        <p:spPr>
          <a:xfrm>
            <a:off x="203200" y="1221828"/>
            <a:ext cx="5791200" cy="4648200"/>
          </a:xfrm>
        </p:spPr>
        <p:txBody>
          <a:bodyPr>
            <a:normAutofit fontScale="85000" lnSpcReduction="20000"/>
          </a:bodyPr>
          <a:lstStyle/>
          <a:p>
            <a:r>
              <a:rPr lang="en-US" dirty="0"/>
              <a:t>Format des messages de commit </a:t>
            </a:r>
          </a:p>
          <a:p>
            <a:pPr lvl="1"/>
            <a:r>
              <a:rPr lang="en-US">
                <a:solidFill>
                  <a:srgbClr val="FF9933"/>
                </a:solidFill>
              </a:rPr>
              <a:t>type</a:t>
            </a:r>
            <a:r>
              <a:rPr lang="en-US"/>
              <a:t>(</a:t>
            </a:r>
            <a:r>
              <a:rPr lang="en-US">
                <a:solidFill>
                  <a:srgbClr val="0070C0"/>
                </a:solidFill>
              </a:rPr>
              <a:t>scope</a:t>
            </a:r>
            <a:r>
              <a:rPr lang="en-US"/>
              <a:t>): </a:t>
            </a:r>
            <a:r>
              <a:rPr lang="en-US">
                <a:solidFill>
                  <a:srgbClr val="7030A0"/>
                </a:solidFill>
              </a:rPr>
              <a:t>subject</a:t>
            </a:r>
            <a:endParaRPr lang="en-US" dirty="0"/>
          </a:p>
          <a:p>
            <a:pPr lvl="1"/>
            <a:r>
              <a:rPr lang="en-US" dirty="0"/>
              <a:t>BLANK LINE</a:t>
            </a:r>
          </a:p>
          <a:p>
            <a:pPr lvl="1"/>
            <a:r>
              <a:rPr lang="en-US" dirty="0">
                <a:solidFill>
                  <a:srgbClr val="92D050"/>
                </a:solidFill>
              </a:rPr>
              <a:t>Description</a:t>
            </a:r>
            <a:endParaRPr lang="en-US" dirty="0"/>
          </a:p>
          <a:p>
            <a:pPr lvl="1"/>
            <a:r>
              <a:rPr lang="en-US" dirty="0"/>
              <a:t>BLANK LINE</a:t>
            </a:r>
          </a:p>
          <a:p>
            <a:pPr lvl="1"/>
            <a:r>
              <a:rPr lang="en-US" dirty="0">
                <a:solidFill>
                  <a:srgbClr val="FFFF00"/>
                </a:solidFill>
              </a:rPr>
              <a:t>footer</a:t>
            </a:r>
            <a:endParaRPr lang="en-US" dirty="0"/>
          </a:p>
          <a:p>
            <a:endParaRPr lang="fr-FR" dirty="0"/>
          </a:p>
          <a:p>
            <a:r>
              <a:rPr lang="en-US" dirty="0"/>
              <a:t>La </a:t>
            </a:r>
            <a:r>
              <a:rPr lang="en-US" dirty="0" err="1"/>
              <a:t>liste</a:t>
            </a:r>
            <a:r>
              <a:rPr lang="en-US" dirty="0"/>
              <a:t> des </a:t>
            </a:r>
            <a:r>
              <a:rPr lang="en-US" dirty="0">
                <a:solidFill>
                  <a:srgbClr val="FF9933"/>
                </a:solidFill>
              </a:rPr>
              <a:t>types</a:t>
            </a:r>
            <a:r>
              <a:rPr lang="en-US" dirty="0"/>
              <a:t> </a:t>
            </a:r>
            <a:r>
              <a:rPr lang="en-US" dirty="0" err="1"/>
              <a:t>suggérés</a:t>
            </a:r>
            <a:r>
              <a:rPr lang="en-US" dirty="0"/>
              <a:t> </a:t>
            </a:r>
          </a:p>
          <a:p>
            <a:pPr lvl="1"/>
            <a:r>
              <a:rPr lang="en-US" dirty="0"/>
              <a:t>feat (feature)</a:t>
            </a:r>
          </a:p>
          <a:p>
            <a:pPr lvl="1"/>
            <a:r>
              <a:rPr lang="en-US" dirty="0"/>
              <a:t>fix (bug fix)</a:t>
            </a:r>
          </a:p>
          <a:p>
            <a:pPr lvl="1"/>
            <a:r>
              <a:rPr lang="en-US" dirty="0"/>
              <a:t>docs (documentation)</a:t>
            </a:r>
          </a:p>
          <a:p>
            <a:pPr lvl="1"/>
            <a:r>
              <a:rPr lang="en-US" dirty="0"/>
              <a:t>style (formatting, missing semi colons, …)</a:t>
            </a:r>
          </a:p>
          <a:p>
            <a:pPr lvl="1"/>
            <a:r>
              <a:rPr lang="en-US" dirty="0"/>
              <a:t>refactor</a:t>
            </a:r>
          </a:p>
          <a:p>
            <a:pPr lvl="1"/>
            <a:r>
              <a:rPr lang="en-US" dirty="0"/>
              <a:t>test (when adding missing tests)</a:t>
            </a:r>
          </a:p>
          <a:p>
            <a:pPr lvl="1"/>
            <a:r>
              <a:rPr lang="en-US" dirty="0"/>
              <a:t>chore (maintain)</a:t>
            </a:r>
          </a:p>
          <a:p>
            <a:endParaRPr lang="en-US" dirty="0"/>
          </a:p>
          <a:p>
            <a:endParaRPr lang="fr-FR" dirty="0"/>
          </a:p>
        </p:txBody>
      </p:sp>
      <p:sp>
        <p:nvSpPr>
          <p:cNvPr id="2" name="Content Placeholder 1">
            <a:extLst>
              <a:ext uri="{FF2B5EF4-FFF2-40B4-BE49-F238E27FC236}">
                <a16:creationId xmlns:a16="http://schemas.microsoft.com/office/drawing/2014/main" id="{900AFAD4-EAB3-4928-81C6-D7C17542D420}"/>
              </a:ext>
            </a:extLst>
          </p:cNvPr>
          <p:cNvSpPr>
            <a:spLocks noGrp="1"/>
          </p:cNvSpPr>
          <p:nvPr>
            <p:ph sz="half" idx="2"/>
          </p:nvPr>
        </p:nvSpPr>
        <p:spPr>
          <a:xfrm>
            <a:off x="6197602" y="1221827"/>
            <a:ext cx="5791200" cy="5021317"/>
          </a:xfrm>
        </p:spPr>
        <p:txBody>
          <a:bodyPr>
            <a:normAutofit fontScale="77500" lnSpcReduction="20000"/>
          </a:bodyPr>
          <a:lstStyle/>
          <a:p>
            <a:r>
              <a:rPr lang="fr-FR" dirty="0"/>
              <a:t>La liste des </a:t>
            </a:r>
            <a:r>
              <a:rPr lang="fr-FR" dirty="0">
                <a:solidFill>
                  <a:srgbClr val="0070C0"/>
                </a:solidFill>
              </a:rPr>
              <a:t>scope (portée)</a:t>
            </a:r>
            <a:r>
              <a:rPr lang="fr-FR" dirty="0"/>
              <a:t> suggérés (optionnel)</a:t>
            </a:r>
          </a:p>
          <a:p>
            <a:pPr lvl="1"/>
            <a:r>
              <a:rPr lang="fr-FR" dirty="0"/>
              <a:t>Largement dépendant du projet</a:t>
            </a:r>
          </a:p>
          <a:p>
            <a:pPr lvl="1"/>
            <a:r>
              <a:rPr lang="fr-FR" dirty="0"/>
              <a:t>Pour </a:t>
            </a:r>
            <a:r>
              <a:rPr lang="fr-FR" dirty="0" err="1"/>
              <a:t>angular</a:t>
            </a:r>
            <a:r>
              <a:rPr lang="fr-FR" dirty="0"/>
              <a:t> on peut citer par exemple</a:t>
            </a:r>
          </a:p>
          <a:p>
            <a:pPr lvl="2"/>
            <a:r>
              <a:rPr lang="fr-FR" dirty="0"/>
              <a:t>location, </a:t>
            </a:r>
          </a:p>
          <a:p>
            <a:pPr lvl="2"/>
            <a:r>
              <a:rPr lang="fr-FR" dirty="0"/>
              <a:t>Browser</a:t>
            </a:r>
          </a:p>
          <a:p>
            <a:pPr lvl="2"/>
            <a:r>
              <a:rPr lang="fr-FR" dirty="0"/>
              <a:t>…</a:t>
            </a:r>
          </a:p>
          <a:p>
            <a:pPr lvl="2"/>
            <a:endParaRPr lang="fr-FR" dirty="0"/>
          </a:p>
          <a:p>
            <a:r>
              <a:rPr lang="fr-FR" dirty="0"/>
              <a:t>Concernant le </a:t>
            </a:r>
            <a:r>
              <a:rPr lang="fr-FR" dirty="0">
                <a:solidFill>
                  <a:srgbClr val="7030A0"/>
                </a:solidFill>
              </a:rPr>
              <a:t>sujet</a:t>
            </a:r>
          </a:p>
          <a:p>
            <a:pPr lvl="1"/>
            <a:r>
              <a:rPr lang="fr-FR" dirty="0">
                <a:solidFill>
                  <a:schemeClr val="bg1"/>
                </a:solidFill>
              </a:rPr>
              <a:t>Pas de verbe</a:t>
            </a:r>
          </a:p>
          <a:p>
            <a:pPr lvl="1"/>
            <a:r>
              <a:rPr lang="fr-FR" dirty="0">
                <a:solidFill>
                  <a:schemeClr val="bg1"/>
                </a:solidFill>
              </a:rPr>
              <a:t>Pas de majuscule</a:t>
            </a:r>
          </a:p>
          <a:p>
            <a:pPr lvl="1"/>
            <a:r>
              <a:rPr lang="fr-FR" dirty="0">
                <a:solidFill>
                  <a:schemeClr val="bg1"/>
                </a:solidFill>
              </a:rPr>
              <a:t>Pas de « . » </a:t>
            </a:r>
          </a:p>
          <a:p>
            <a:pPr lvl="1"/>
            <a:endParaRPr lang="fr-FR" dirty="0">
              <a:solidFill>
                <a:schemeClr val="bg1"/>
              </a:solidFill>
            </a:endParaRPr>
          </a:p>
          <a:p>
            <a:r>
              <a:rPr lang="fr-FR" dirty="0"/>
              <a:t>Pour la </a:t>
            </a:r>
            <a:r>
              <a:rPr lang="en-US" dirty="0">
                <a:solidFill>
                  <a:srgbClr val="92D050"/>
                </a:solidFill>
              </a:rPr>
              <a:t>Description</a:t>
            </a:r>
          </a:p>
          <a:p>
            <a:pPr lvl="1"/>
            <a:r>
              <a:rPr lang="en-US" dirty="0" err="1">
                <a:solidFill>
                  <a:schemeClr val="bg1"/>
                </a:solidFill>
              </a:rPr>
              <a:t>Même</a:t>
            </a:r>
            <a:r>
              <a:rPr lang="en-US" dirty="0">
                <a:solidFill>
                  <a:schemeClr val="bg1"/>
                </a:solidFill>
              </a:rPr>
              <a:t> </a:t>
            </a:r>
            <a:r>
              <a:rPr lang="en-US" dirty="0" err="1">
                <a:solidFill>
                  <a:schemeClr val="bg1"/>
                </a:solidFill>
              </a:rPr>
              <a:t>règle</a:t>
            </a:r>
            <a:r>
              <a:rPr lang="en-US" dirty="0">
                <a:solidFill>
                  <a:schemeClr val="bg1"/>
                </a:solidFill>
              </a:rPr>
              <a:t> que le </a:t>
            </a:r>
            <a:r>
              <a:rPr lang="en-US" dirty="0" err="1">
                <a:solidFill>
                  <a:schemeClr val="bg1"/>
                </a:solidFill>
              </a:rPr>
              <a:t>sujet</a:t>
            </a:r>
            <a:endParaRPr lang="en-US" dirty="0">
              <a:solidFill>
                <a:schemeClr val="bg1"/>
              </a:solidFill>
            </a:endParaRPr>
          </a:p>
          <a:p>
            <a:pPr lvl="1"/>
            <a:r>
              <a:rPr lang="en-US" dirty="0" err="1">
                <a:solidFill>
                  <a:schemeClr val="bg1"/>
                </a:solidFill>
              </a:rPr>
              <a:t>Doit</a:t>
            </a:r>
            <a:r>
              <a:rPr lang="en-US" dirty="0">
                <a:solidFill>
                  <a:schemeClr val="bg1"/>
                </a:solidFill>
              </a:rPr>
              <a:t> </a:t>
            </a:r>
            <a:r>
              <a:rPr lang="en-US" dirty="0" err="1">
                <a:solidFill>
                  <a:schemeClr val="bg1"/>
                </a:solidFill>
              </a:rPr>
              <a:t>expliquer</a:t>
            </a:r>
            <a:r>
              <a:rPr lang="en-US" dirty="0">
                <a:solidFill>
                  <a:schemeClr val="bg1"/>
                </a:solidFill>
              </a:rPr>
              <a:t> le </a:t>
            </a:r>
            <a:r>
              <a:rPr lang="en-US" dirty="0" err="1">
                <a:solidFill>
                  <a:schemeClr val="bg1"/>
                </a:solidFill>
              </a:rPr>
              <a:t>pourquoi</a:t>
            </a:r>
            <a:r>
              <a:rPr lang="en-US" dirty="0">
                <a:solidFill>
                  <a:schemeClr val="bg1"/>
                </a:solidFill>
              </a:rPr>
              <a:t> de </a:t>
            </a:r>
            <a:r>
              <a:rPr lang="en-US" dirty="0" err="1">
                <a:solidFill>
                  <a:schemeClr val="bg1"/>
                </a:solidFill>
              </a:rPr>
              <a:t>ce</a:t>
            </a:r>
            <a:r>
              <a:rPr lang="en-US" dirty="0">
                <a:solidFill>
                  <a:schemeClr val="bg1"/>
                </a:solidFill>
              </a:rPr>
              <a:t> commit</a:t>
            </a:r>
          </a:p>
          <a:p>
            <a:pPr lvl="1"/>
            <a:endParaRPr lang="en-US" dirty="0">
              <a:solidFill>
                <a:schemeClr val="bg1"/>
              </a:solidFill>
            </a:endParaRPr>
          </a:p>
          <a:p>
            <a:r>
              <a:rPr lang="fr-FR" dirty="0"/>
              <a:t>Pour </a:t>
            </a:r>
            <a:r>
              <a:rPr lang="en-US" dirty="0">
                <a:solidFill>
                  <a:srgbClr val="FFFF00"/>
                </a:solidFill>
              </a:rPr>
              <a:t>footer</a:t>
            </a:r>
            <a:endParaRPr lang="en-US" dirty="0">
              <a:solidFill>
                <a:srgbClr val="92D050"/>
              </a:solidFill>
            </a:endParaRPr>
          </a:p>
          <a:p>
            <a:pPr lvl="1"/>
            <a:r>
              <a:rPr lang="en-US" dirty="0">
                <a:solidFill>
                  <a:schemeClr val="bg1"/>
                </a:solidFill>
              </a:rPr>
              <a:t>Quelle bug on clot</a:t>
            </a:r>
            <a:endParaRPr lang="fr-FR" dirty="0">
              <a:solidFill>
                <a:schemeClr val="bg1"/>
              </a:solidFill>
            </a:endParaRPr>
          </a:p>
          <a:p>
            <a:pPr marL="914400" lvl="2" indent="0">
              <a:buNone/>
            </a:pPr>
            <a:endParaRPr lang="fr-FR" dirty="0"/>
          </a:p>
        </p:txBody>
      </p:sp>
      <p:sp>
        <p:nvSpPr>
          <p:cNvPr id="3" name="Title 2">
            <a:extLst>
              <a:ext uri="{FF2B5EF4-FFF2-40B4-BE49-F238E27FC236}">
                <a16:creationId xmlns:a16="http://schemas.microsoft.com/office/drawing/2014/main" id="{9DE48C38-1882-4A53-90EC-34C02E99EC29}"/>
              </a:ext>
            </a:extLst>
          </p:cNvPr>
          <p:cNvSpPr>
            <a:spLocks noGrp="1"/>
          </p:cNvSpPr>
          <p:nvPr>
            <p:ph type="title"/>
          </p:nvPr>
        </p:nvSpPr>
        <p:spPr/>
        <p:txBody>
          <a:bodyPr/>
          <a:lstStyle/>
          <a:p>
            <a:r>
              <a:rPr lang="fr-FR" dirty="0"/>
              <a:t>Formatage des </a:t>
            </a:r>
            <a:r>
              <a:rPr lang="fr-FR" dirty="0" err="1"/>
              <a:t>commits</a:t>
            </a:r>
            <a:r>
              <a:rPr lang="fr-FR" dirty="0"/>
              <a:t> </a:t>
            </a:r>
            <a:r>
              <a:rPr lang="fr-FR" b="1" dirty="0"/>
              <a:t>proposé</a:t>
            </a:r>
            <a:r>
              <a:rPr lang="fr-FR" dirty="0"/>
              <a:t> par </a:t>
            </a:r>
            <a:r>
              <a:rPr lang="fr-FR" dirty="0" err="1"/>
              <a:t>Angular</a:t>
            </a:r>
            <a:endParaRPr lang="fr-FR" dirty="0"/>
          </a:p>
        </p:txBody>
      </p:sp>
      <p:sp>
        <p:nvSpPr>
          <p:cNvPr id="5" name="TextBox 4">
            <a:extLst>
              <a:ext uri="{FF2B5EF4-FFF2-40B4-BE49-F238E27FC236}">
                <a16:creationId xmlns:a16="http://schemas.microsoft.com/office/drawing/2014/main" id="{7F5238F0-CA99-4E82-9FA2-32DD87836D44}"/>
              </a:ext>
            </a:extLst>
          </p:cNvPr>
          <p:cNvSpPr txBox="1"/>
          <p:nvPr/>
        </p:nvSpPr>
        <p:spPr>
          <a:xfrm>
            <a:off x="1072055" y="6371926"/>
            <a:ext cx="9238593" cy="369332"/>
          </a:xfrm>
          <a:prstGeom prst="rect">
            <a:avLst/>
          </a:prstGeom>
          <a:noFill/>
        </p:spPr>
        <p:txBody>
          <a:bodyPr wrap="square">
            <a:spAutoFit/>
          </a:bodyPr>
          <a:lstStyle/>
          <a:p>
            <a:r>
              <a:rPr lang="fr-FR" dirty="0">
                <a:hlinkClick r:id="rId3"/>
              </a:rPr>
              <a:t>https://docs.google.com/document/d/1QrDFcIiPjSLDn3EL15IJygNPiHORgU1_OOAqWjiDU5Y/edit</a:t>
            </a:r>
            <a:endParaRPr lang="fr-FR" dirty="0"/>
          </a:p>
        </p:txBody>
      </p:sp>
    </p:spTree>
    <p:extLst>
      <p:ext uri="{BB962C8B-B14F-4D97-AF65-F5344CB8AC3E}">
        <p14:creationId xmlns:p14="http://schemas.microsoft.com/office/powerpoint/2010/main" val="308370191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292385-4BE5-4897-81B4-6E735977CE03}"/>
              </a:ext>
            </a:extLst>
          </p:cNvPr>
          <p:cNvSpPr>
            <a:spLocks noGrp="1"/>
          </p:cNvSpPr>
          <p:nvPr>
            <p:ph idx="1"/>
          </p:nvPr>
        </p:nvSpPr>
        <p:spPr/>
        <p:txBody>
          <a:bodyPr>
            <a:normAutofit fontScale="92500" lnSpcReduction="10000"/>
          </a:bodyPr>
          <a:lstStyle/>
          <a:p>
            <a:r>
              <a:rPr lang="fr-FR" dirty="0"/>
              <a:t>Créer un repository distant</a:t>
            </a:r>
          </a:p>
          <a:p>
            <a:pPr lvl="1"/>
            <a:endParaRPr lang="fr-FR" dirty="0"/>
          </a:p>
          <a:p>
            <a:r>
              <a:rPr lang="fr-FR" dirty="0"/>
              <a:t>Relier le code de l’exercice précédent à ce repository distant</a:t>
            </a:r>
          </a:p>
          <a:p>
            <a:pPr lvl="1"/>
            <a:endParaRPr lang="fr-FR" dirty="0"/>
          </a:p>
          <a:p>
            <a:r>
              <a:rPr lang="fr-FR" dirty="0"/>
              <a:t>Envoyer le repo local sur le repo distant</a:t>
            </a:r>
          </a:p>
          <a:p>
            <a:pPr lvl="1"/>
            <a:endParaRPr lang="fr-FR" dirty="0"/>
          </a:p>
          <a:p>
            <a:r>
              <a:rPr lang="fr-FR" dirty="0"/>
              <a:t>Cloner le repo distant dans un nouveau dossier local.</a:t>
            </a:r>
          </a:p>
          <a:p>
            <a:pPr lvl="1"/>
            <a:endParaRPr lang="fr-FR" dirty="0"/>
          </a:p>
          <a:p>
            <a:r>
              <a:rPr lang="fr-FR" dirty="0"/>
              <a:t>Faire des modifications sur ce nouveau repo local et les envoyer </a:t>
            </a:r>
          </a:p>
          <a:p>
            <a:pPr lvl="1"/>
            <a:endParaRPr lang="fr-FR" dirty="0"/>
          </a:p>
          <a:p>
            <a:r>
              <a:rPr lang="fr-FR" dirty="0"/>
              <a:t>Récupérer ces modifications dans le dossier local original</a:t>
            </a:r>
          </a:p>
          <a:p>
            <a:endParaRPr lang="fr-FR" dirty="0"/>
          </a:p>
          <a:p>
            <a:endParaRPr lang="fr-FR" dirty="0"/>
          </a:p>
        </p:txBody>
      </p:sp>
      <p:sp>
        <p:nvSpPr>
          <p:cNvPr id="5" name="Title 4">
            <a:extLst>
              <a:ext uri="{FF2B5EF4-FFF2-40B4-BE49-F238E27FC236}">
                <a16:creationId xmlns:a16="http://schemas.microsoft.com/office/drawing/2014/main" id="{9DF899F9-9BBA-4773-B0E4-9EFE364822BC}"/>
              </a:ext>
            </a:extLst>
          </p:cNvPr>
          <p:cNvSpPr>
            <a:spLocks noGrp="1"/>
          </p:cNvSpPr>
          <p:nvPr>
            <p:ph type="title"/>
          </p:nvPr>
        </p:nvSpPr>
        <p:spPr/>
        <p:txBody>
          <a:bodyPr/>
          <a:lstStyle/>
          <a:p>
            <a:r>
              <a:rPr lang="fr-FR" dirty="0"/>
              <a:t>Exercices</a:t>
            </a:r>
          </a:p>
        </p:txBody>
      </p:sp>
    </p:spTree>
    <p:extLst>
      <p:ext uri="{BB962C8B-B14F-4D97-AF65-F5344CB8AC3E}">
        <p14:creationId xmlns:p14="http://schemas.microsoft.com/office/powerpoint/2010/main" val="30899779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1DCE18-B532-4094-A7F2-AA37E592EC9E}"/>
              </a:ext>
            </a:extLst>
          </p:cNvPr>
          <p:cNvSpPr>
            <a:spLocks noGrp="1"/>
          </p:cNvSpPr>
          <p:nvPr>
            <p:ph idx="1"/>
          </p:nvPr>
        </p:nvSpPr>
        <p:spPr/>
        <p:txBody>
          <a:bodyPr>
            <a:normAutofit fontScale="92500"/>
          </a:bodyPr>
          <a:lstStyle/>
          <a:p>
            <a:r>
              <a:rPr lang="fr-FR" dirty="0">
                <a:hlinkClick r:id="rId2"/>
              </a:rPr>
              <a:t>https://perso.liris.cnrs.fr/pierre-antoine.champin/enseignement/intro-git/</a:t>
            </a:r>
            <a:endParaRPr lang="fr-FR" dirty="0"/>
          </a:p>
          <a:p>
            <a:r>
              <a:rPr lang="fr-FR" dirty="0">
                <a:hlinkClick r:id="rId3"/>
              </a:rPr>
              <a:t>https://beta.computer-networking.info/syllabus/git/git_linear.html</a:t>
            </a:r>
            <a:endParaRPr lang="fr-FR" dirty="0"/>
          </a:p>
          <a:p>
            <a:r>
              <a:rPr lang="fr-FR" dirty="0">
                <a:hlinkClick r:id="rId4"/>
              </a:rPr>
              <a:t>https://www.youtube.com/playlist?list=PLjwdMgw5TTLXuY5i7RW0QqGdW0NZntqiP</a:t>
            </a:r>
            <a:endParaRPr lang="fr-FR" dirty="0"/>
          </a:p>
          <a:p>
            <a:r>
              <a:rPr lang="fr-FR" dirty="0">
                <a:hlinkClick r:id="rId5"/>
              </a:rPr>
              <a:t>https://openclassrooms.com/fr/courses/5641721-utilisez-git-pour-vos-projets-de-developpement</a:t>
            </a:r>
            <a:endParaRPr lang="fr-FR" dirty="0"/>
          </a:p>
          <a:p>
            <a:r>
              <a:rPr lang="fr-FR" dirty="0">
                <a:hlinkClick r:id="rId6"/>
              </a:rPr>
              <a:t>https://www.atlassian.com/fr/git/tutorials/learn-git-with-bitbucket-cloud</a:t>
            </a:r>
            <a:endParaRPr lang="fr-FR" dirty="0"/>
          </a:p>
          <a:p>
            <a:r>
              <a:rPr lang="fr-FR" dirty="0"/>
              <a:t>Tutos animés: </a:t>
            </a:r>
          </a:p>
          <a:p>
            <a:pPr lvl="1"/>
            <a:r>
              <a:rPr lang="fr-FR" dirty="0">
                <a:hlinkClick r:id="rId7"/>
              </a:rPr>
              <a:t>https://learngitbranching.js.org/</a:t>
            </a:r>
            <a:endParaRPr lang="fr-FR" dirty="0"/>
          </a:p>
          <a:p>
            <a:pPr lvl="1"/>
            <a:r>
              <a:rPr lang="fr-FR" dirty="0">
                <a:hlinkClick r:id="rId8"/>
              </a:rPr>
              <a:t>https://onlywei.github.io/explain-git-with-d3/</a:t>
            </a:r>
            <a:endParaRPr lang="fr-FR" dirty="0"/>
          </a:p>
          <a:p>
            <a:pPr lvl="1"/>
            <a:endParaRPr lang="fr-FR" dirty="0"/>
          </a:p>
        </p:txBody>
      </p:sp>
      <p:sp>
        <p:nvSpPr>
          <p:cNvPr id="3" name="Title 2">
            <a:extLst>
              <a:ext uri="{FF2B5EF4-FFF2-40B4-BE49-F238E27FC236}">
                <a16:creationId xmlns:a16="http://schemas.microsoft.com/office/drawing/2014/main" id="{22F2A390-D623-40BD-ABF6-9AC7AD68F081}"/>
              </a:ext>
            </a:extLst>
          </p:cNvPr>
          <p:cNvSpPr>
            <a:spLocks noGrp="1"/>
          </p:cNvSpPr>
          <p:nvPr>
            <p:ph type="title"/>
          </p:nvPr>
        </p:nvSpPr>
        <p:spPr/>
        <p:txBody>
          <a:bodyPr/>
          <a:lstStyle/>
          <a:p>
            <a:r>
              <a:rPr lang="fr-FR" dirty="0"/>
              <a:t>Liens utiles</a:t>
            </a:r>
          </a:p>
        </p:txBody>
      </p:sp>
    </p:spTree>
    <p:extLst>
      <p:ext uri="{BB962C8B-B14F-4D97-AF65-F5344CB8AC3E}">
        <p14:creationId xmlns:p14="http://schemas.microsoft.com/office/powerpoint/2010/main" val="19287325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ECF8C-A9A9-495D-82FB-B4DC7225CF98}"/>
              </a:ext>
            </a:extLst>
          </p:cNvPr>
          <p:cNvSpPr>
            <a:spLocks noGrp="1"/>
          </p:cNvSpPr>
          <p:nvPr>
            <p:ph idx="1"/>
          </p:nvPr>
        </p:nvSpPr>
        <p:spPr/>
        <p:txBody>
          <a:bodyPr>
            <a:normAutofit/>
          </a:bodyPr>
          <a:lstStyle/>
          <a:p>
            <a:r>
              <a:rPr lang="fr-FR" dirty="0"/>
              <a:t>Version </a:t>
            </a:r>
          </a:p>
          <a:p>
            <a:pPr lvl="1"/>
            <a:r>
              <a:rPr lang="fr-FR" dirty="0"/>
              <a:t>contenu du projet à un moment de son cycle de vie.</a:t>
            </a:r>
          </a:p>
          <a:p>
            <a:endParaRPr lang="fr-FR" dirty="0"/>
          </a:p>
          <a:p>
            <a:r>
              <a:rPr lang="fr-FR" dirty="0"/>
              <a:t>Dépôt (repository) </a:t>
            </a:r>
          </a:p>
          <a:p>
            <a:pPr lvl="1"/>
            <a:r>
              <a:rPr lang="fr-FR" dirty="0"/>
              <a:t>l’historique du projet, contenant toutes ses versions.</a:t>
            </a:r>
          </a:p>
          <a:p>
            <a:endParaRPr lang="fr-FR" dirty="0"/>
          </a:p>
          <a:p>
            <a:r>
              <a:rPr lang="fr-FR" dirty="0"/>
              <a:t>Branche (</a:t>
            </a:r>
            <a:r>
              <a:rPr lang="fr-FR" dirty="0" err="1"/>
              <a:t>branch</a:t>
            </a:r>
            <a:r>
              <a:rPr lang="fr-FR" dirty="0"/>
              <a:t>) </a:t>
            </a:r>
          </a:p>
          <a:p>
            <a:pPr lvl="1"/>
            <a:r>
              <a:rPr lang="fr-FR" dirty="0"/>
              <a:t>variante d’un projet.</a:t>
            </a:r>
          </a:p>
        </p:txBody>
      </p:sp>
      <p:sp>
        <p:nvSpPr>
          <p:cNvPr id="3" name="Title 2">
            <a:extLst>
              <a:ext uri="{FF2B5EF4-FFF2-40B4-BE49-F238E27FC236}">
                <a16:creationId xmlns:a16="http://schemas.microsoft.com/office/drawing/2014/main" id="{00148EBA-6A3E-4B41-BD6C-99ADEF245F01}"/>
              </a:ext>
            </a:extLst>
          </p:cNvPr>
          <p:cNvSpPr>
            <a:spLocks noGrp="1"/>
          </p:cNvSpPr>
          <p:nvPr>
            <p:ph type="title"/>
          </p:nvPr>
        </p:nvSpPr>
        <p:spPr/>
        <p:txBody>
          <a:bodyPr/>
          <a:lstStyle/>
          <a:p>
            <a:r>
              <a:rPr lang="fr-FR" dirty="0"/>
              <a:t>Définitions simples</a:t>
            </a:r>
          </a:p>
        </p:txBody>
      </p:sp>
    </p:spTree>
    <p:extLst>
      <p:ext uri="{BB962C8B-B14F-4D97-AF65-F5344CB8AC3E}">
        <p14:creationId xmlns:p14="http://schemas.microsoft.com/office/powerpoint/2010/main" val="14986618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F99A42-E424-49B2-9CE7-FD754D420607}"/>
              </a:ext>
            </a:extLst>
          </p:cNvPr>
          <p:cNvSpPr>
            <a:spLocks noGrp="1"/>
          </p:cNvSpPr>
          <p:nvPr>
            <p:ph idx="1"/>
          </p:nvPr>
        </p:nvSpPr>
        <p:spPr/>
        <p:txBody>
          <a:bodyPr/>
          <a:lstStyle/>
          <a:p>
            <a:r>
              <a:rPr lang="fr-FR" dirty="0"/>
              <a:t>Enregistrer les versions du projet dans un dépôt afin de pouvoir retrouver une version spécifique (e.g. dernière version sans BUG).</a:t>
            </a:r>
          </a:p>
          <a:p>
            <a:endParaRPr lang="fr-FR" dirty="0"/>
          </a:p>
          <a:p>
            <a:r>
              <a:rPr lang="fr-FR" dirty="0"/>
              <a:t>Travailler sur différentes variantes (branches) en parallèle, </a:t>
            </a:r>
          </a:p>
          <a:p>
            <a:pPr lvl="1"/>
            <a:r>
              <a:rPr lang="fr-FR" dirty="0"/>
              <a:t>Fusionner ces variantes.</a:t>
            </a:r>
          </a:p>
          <a:p>
            <a:endParaRPr lang="fr-FR" dirty="0"/>
          </a:p>
          <a:p>
            <a:r>
              <a:rPr lang="fr-FR" dirty="0"/>
              <a:t>Partager les modifications faites entre développeurs (comprendre et fusionner les modifications faites par d’autres).</a:t>
            </a:r>
          </a:p>
          <a:p>
            <a:endParaRPr lang="fr-FR" dirty="0"/>
          </a:p>
        </p:txBody>
      </p:sp>
      <p:sp>
        <p:nvSpPr>
          <p:cNvPr id="3" name="Title 2">
            <a:extLst>
              <a:ext uri="{FF2B5EF4-FFF2-40B4-BE49-F238E27FC236}">
                <a16:creationId xmlns:a16="http://schemas.microsoft.com/office/drawing/2014/main" id="{ADC78B27-FAC5-453D-A660-49A9894A2666}"/>
              </a:ext>
            </a:extLst>
          </p:cNvPr>
          <p:cNvSpPr>
            <a:spLocks noGrp="1"/>
          </p:cNvSpPr>
          <p:nvPr>
            <p:ph type="title"/>
          </p:nvPr>
        </p:nvSpPr>
        <p:spPr/>
        <p:txBody>
          <a:bodyPr/>
          <a:lstStyle/>
          <a:p>
            <a:r>
              <a:rPr lang="fr-FR" dirty="0"/>
              <a:t>Utilités pendant le développement d’un projet</a:t>
            </a:r>
          </a:p>
        </p:txBody>
      </p:sp>
    </p:spTree>
    <p:extLst>
      <p:ext uri="{BB962C8B-B14F-4D97-AF65-F5344CB8AC3E}">
        <p14:creationId xmlns:p14="http://schemas.microsoft.com/office/powerpoint/2010/main" val="2010876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nalisé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6080</Words>
  <Application>Microsoft Office PowerPoint</Application>
  <PresentationFormat>Grand écran</PresentationFormat>
  <Paragraphs>777</Paragraphs>
  <Slides>76</Slides>
  <Notes>19</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76</vt:i4>
      </vt:variant>
    </vt:vector>
  </HeadingPairs>
  <TitlesOfParts>
    <vt:vector size="85" baseType="lpstr">
      <vt:lpstr>Arial</vt:lpstr>
      <vt:lpstr>Calibri</vt:lpstr>
      <vt:lpstr>Calibri Light</vt:lpstr>
      <vt:lpstr>Courier New</vt:lpstr>
      <vt:lpstr>Helvetica Neue</vt:lpstr>
      <vt:lpstr>Lucida Console</vt:lpstr>
      <vt:lpstr>Wingdings</vt:lpstr>
      <vt:lpstr>Conception personnalisée</vt:lpstr>
      <vt:lpstr>Image</vt:lpstr>
      <vt:lpstr>Présentation PowerPoint</vt:lpstr>
      <vt:lpstr>Présentation PowerPoint</vt:lpstr>
      <vt:lpstr>Présentation PowerPoint</vt:lpstr>
      <vt:lpstr>Objectifs de cette introduction</vt:lpstr>
      <vt:lpstr>Attention</vt:lpstr>
      <vt:lpstr>Comprendre Git et l’environnement CLI</vt:lpstr>
      <vt:lpstr>Qu’est-ce que Git ?</vt:lpstr>
      <vt:lpstr>Définitions simples</vt:lpstr>
      <vt:lpstr>Utilités pendant le développement d’un projet</vt:lpstr>
      <vt:lpstr>Git n’est pas le premier VCS</vt:lpstr>
      <vt:lpstr>Pros &amp; cons</vt:lpstr>
      <vt:lpstr>Conclusion</vt:lpstr>
      <vt:lpstr>Installation</vt:lpstr>
      <vt:lpstr>Tester l’installation</vt:lpstr>
      <vt:lpstr>Les commandes sur un terminal « Linux »</vt:lpstr>
      <vt:lpstr>RTFM (Read The Fucking Manual)</vt:lpstr>
      <vt:lpstr>Système de fichier</vt:lpstr>
      <vt:lpstr>L'arborescence des fichiers</vt:lpstr>
      <vt:lpstr>Les Chemins – Les commandes à connaître</vt:lpstr>
      <vt:lpstr>La commande ls</vt:lpstr>
      <vt:lpstr>Lire les attributs d'un fichier</vt:lpstr>
      <vt:lpstr>Copier un fichier - La commande cp</vt:lpstr>
      <vt:lpstr>Déplacer/supprimer un fichier – la commande mv</vt:lpstr>
      <vt:lpstr>La commande find – part 1</vt:lpstr>
      <vt:lpstr>Alternative la commande locate</vt:lpstr>
      <vt:lpstr>Apprendre à utiliser Git</vt:lpstr>
      <vt:lpstr>Vocabulaire à connaître</vt:lpstr>
      <vt:lpstr>Le dépôt (repository)</vt:lpstr>
      <vt:lpstr>Configuration</vt:lpstr>
      <vt:lpstr>Savoir où on en est</vt:lpstr>
      <vt:lpstr>Une première modification dans le projet</vt:lpstr>
      <vt:lpstr>Staging</vt:lpstr>
      <vt:lpstr>Commit</vt:lpstr>
      <vt:lpstr>Les 4 états dans lequel un fichier peut être</vt:lpstr>
      <vt:lpstr>gitignore</vt:lpstr>
      <vt:lpstr>Log et dif</vt:lpstr>
      <vt:lpstr>Graphe du commit</vt:lpstr>
      <vt:lpstr>Retour vers le passé</vt:lpstr>
      <vt:lpstr>Retour vers le futur en ramenant le passé</vt:lpstr>
      <vt:lpstr>Revert</vt:lpstr>
      <vt:lpstr>Annuler des modifications</vt:lpstr>
      <vt:lpstr>Machine à voyager dans le temps </vt:lpstr>
      <vt:lpstr>Petit résumé</vt:lpstr>
      <vt:lpstr>Exercice</vt:lpstr>
      <vt:lpstr>Quelques notions plus avancées</vt:lpstr>
      <vt:lpstr>Le système de branches</vt:lpstr>
      <vt:lpstr>Le pointeur HEAD</vt:lpstr>
      <vt:lpstr>Commande</vt:lpstr>
      <vt:lpstr>Multiples branches</vt:lpstr>
      <vt:lpstr>Merge</vt:lpstr>
      <vt:lpstr>2 cas de merge</vt:lpstr>
      <vt:lpstr>Fusion et conflits</vt:lpstr>
      <vt:lpstr>Régler un conflit</vt:lpstr>
      <vt:lpstr>Ajout de modifications au dernier commit</vt:lpstr>
      <vt:lpstr>Rebase</vt:lpstr>
      <vt:lpstr>Règle d’or du rebase</vt:lpstr>
      <vt:lpstr>Rebase interactif</vt:lpstr>
      <vt:lpstr>Stashing (remisage)</vt:lpstr>
      <vt:lpstr>Exercice</vt:lpstr>
      <vt:lpstr>Introduction à Github</vt:lpstr>
      <vt:lpstr>Notion de dépôt distant</vt:lpstr>
      <vt:lpstr>Motivations</vt:lpstr>
      <vt:lpstr>Vue d’ensemble</vt:lpstr>
      <vt:lpstr>Exemple de dépôt « distant » sur la même machine</vt:lpstr>
      <vt:lpstr>Envoyer / récupérer les modifications</vt:lpstr>
      <vt:lpstr>Récupérer un repo distant from scratch</vt:lpstr>
      <vt:lpstr>Problème de concurrence</vt:lpstr>
      <vt:lpstr>Qu’est-ce que Github?</vt:lpstr>
      <vt:lpstr>Compte github</vt:lpstr>
      <vt:lpstr>Création de repo distant sur github</vt:lpstr>
      <vt:lpstr>Utilisation de github</vt:lpstr>
      <vt:lpstr>Gitflow </vt:lpstr>
      <vt:lpstr>Bug report et autres services</vt:lpstr>
      <vt:lpstr>Formatage des commits proposé par Angular</vt:lpstr>
      <vt:lpstr>Exercices</vt:lpstr>
      <vt:lpstr>Liens utiles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Dominique Yolin</dc:creator>
  <cp:lastModifiedBy>Erwan Buisson</cp:lastModifiedBy>
  <cp:revision>1</cp:revision>
  <dcterms:created xsi:type="dcterms:W3CDTF">2019-01-13T11:15:26Z</dcterms:created>
  <dcterms:modified xsi:type="dcterms:W3CDTF">2022-03-07T13:47:03Z</dcterms:modified>
</cp:coreProperties>
</file>